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7"/>
  </p:notesMasterIdLst>
  <p:sldIdLst>
    <p:sldId id="306" r:id="rId2"/>
    <p:sldId id="305" r:id="rId3"/>
    <p:sldId id="283" r:id="rId4"/>
    <p:sldId id="308" r:id="rId5"/>
    <p:sldId id="310" r:id="rId6"/>
    <p:sldId id="309" r:id="rId7"/>
    <p:sldId id="311" r:id="rId8"/>
    <p:sldId id="312" r:id="rId9"/>
    <p:sldId id="313" r:id="rId10"/>
    <p:sldId id="326" r:id="rId11"/>
    <p:sldId id="314" r:id="rId12"/>
    <p:sldId id="264" r:id="rId13"/>
    <p:sldId id="315" r:id="rId14"/>
    <p:sldId id="316" r:id="rId15"/>
    <p:sldId id="317" r:id="rId16"/>
    <p:sldId id="318" r:id="rId17"/>
    <p:sldId id="319" r:id="rId18"/>
    <p:sldId id="320" r:id="rId19"/>
    <p:sldId id="321" r:id="rId20"/>
    <p:sldId id="322" r:id="rId21"/>
    <p:sldId id="323" r:id="rId22"/>
    <p:sldId id="324" r:id="rId23"/>
    <p:sldId id="325" r:id="rId24"/>
    <p:sldId id="269" r:id="rId25"/>
    <p:sldId id="277" r:id="rId26"/>
  </p:sldIdLst>
  <p:sldSz cx="9144000" cy="5143500" type="screen16x9"/>
  <p:notesSz cx="6858000" cy="9144000"/>
  <p:embeddedFontLst>
    <p:embeddedFont>
      <p:font typeface="Righteous" panose="020B0604020202020204" charset="0"/>
      <p:regular r:id="rId28"/>
    </p:embeddedFont>
    <p:embeddedFont>
      <p:font typeface="Montserrat" panose="020B0604020202020204" charset="0"/>
      <p:regular r:id="rId29"/>
      <p:bold r:id="rId30"/>
      <p:italic r:id="rId31"/>
      <p:boldItalic r:id="rId32"/>
    </p:embeddedFont>
    <p:embeddedFont>
      <p:font typeface="Andika" panose="020B0604020202020204" charset="0"/>
      <p:regular r:id="rId33"/>
      <p:bold r:id="rId34"/>
      <p:italic r:id="rId35"/>
      <p:boldItalic r:id="rId36"/>
    </p:embeddedFont>
    <p:embeddedFont>
      <p:font typeface="맑은 고딕" panose="020B0503020000020004" pitchFamily="34" charset="-127"/>
      <p:regular r:id="rId37"/>
      <p:bold r:id="rId38"/>
    </p:embeddedFont>
    <p:embeddedFont>
      <p:font typeface="Calibri"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826E066-46C8-49A6-85C2-77F5564EC082}">
  <a:tblStyle styleId="{4826E066-46C8-49A6-85C2-77F5564EC08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8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323589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76775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3"/>
        <p:cNvGrpSpPr/>
        <p:nvPr/>
      </p:nvGrpSpPr>
      <p:grpSpPr>
        <a:xfrm>
          <a:off x="0" y="0"/>
          <a:ext cx="0" cy="0"/>
          <a:chOff x="0" y="0"/>
          <a:chExt cx="0" cy="0"/>
        </a:xfrm>
      </p:grpSpPr>
      <p:sp>
        <p:nvSpPr>
          <p:cNvPr id="3704" name="Google Shape;3704;g116383f8cd1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5" name="Google Shape;3705;g116383f8cd1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4567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3"/>
        <p:cNvGrpSpPr/>
        <p:nvPr/>
      </p:nvGrpSpPr>
      <p:grpSpPr>
        <a:xfrm>
          <a:off x="0" y="0"/>
          <a:ext cx="0" cy="0"/>
          <a:chOff x="0" y="0"/>
          <a:chExt cx="0" cy="0"/>
        </a:xfrm>
      </p:grpSpPr>
      <p:sp>
        <p:nvSpPr>
          <p:cNvPr id="3704" name="Google Shape;3704;g116383f8cd1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5" name="Google Shape;3705;g116383f8cd1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606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3"/>
        <p:cNvGrpSpPr/>
        <p:nvPr/>
      </p:nvGrpSpPr>
      <p:grpSpPr>
        <a:xfrm>
          <a:off x="0" y="0"/>
          <a:ext cx="0" cy="0"/>
          <a:chOff x="0" y="0"/>
          <a:chExt cx="0" cy="0"/>
        </a:xfrm>
      </p:grpSpPr>
      <p:sp>
        <p:nvSpPr>
          <p:cNvPr id="3704" name="Google Shape;3704;g116383f8cd1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5" name="Google Shape;3705;g116383f8cd1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3301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3"/>
        <p:cNvGrpSpPr/>
        <p:nvPr/>
      </p:nvGrpSpPr>
      <p:grpSpPr>
        <a:xfrm>
          <a:off x="0" y="0"/>
          <a:ext cx="0" cy="0"/>
          <a:chOff x="0" y="0"/>
          <a:chExt cx="0" cy="0"/>
        </a:xfrm>
      </p:grpSpPr>
      <p:sp>
        <p:nvSpPr>
          <p:cNvPr id="3704" name="Google Shape;3704;g116383f8cd1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5" name="Google Shape;3705;g116383f8cd1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2166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3"/>
        <p:cNvGrpSpPr/>
        <p:nvPr/>
      </p:nvGrpSpPr>
      <p:grpSpPr>
        <a:xfrm>
          <a:off x="0" y="0"/>
          <a:ext cx="0" cy="0"/>
          <a:chOff x="0" y="0"/>
          <a:chExt cx="0" cy="0"/>
        </a:xfrm>
      </p:grpSpPr>
      <p:sp>
        <p:nvSpPr>
          <p:cNvPr id="3704" name="Google Shape;3704;g116383f8cd1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5" name="Google Shape;3705;g116383f8cd1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3623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3"/>
        <p:cNvGrpSpPr/>
        <p:nvPr/>
      </p:nvGrpSpPr>
      <p:grpSpPr>
        <a:xfrm>
          <a:off x="0" y="0"/>
          <a:ext cx="0" cy="0"/>
          <a:chOff x="0" y="0"/>
          <a:chExt cx="0" cy="0"/>
        </a:xfrm>
      </p:grpSpPr>
      <p:sp>
        <p:nvSpPr>
          <p:cNvPr id="3704" name="Google Shape;3704;g116383f8cd1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5" name="Google Shape;3705;g116383f8cd1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5604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3"/>
        <p:cNvGrpSpPr/>
        <p:nvPr/>
      </p:nvGrpSpPr>
      <p:grpSpPr>
        <a:xfrm>
          <a:off x="0" y="0"/>
          <a:ext cx="0" cy="0"/>
          <a:chOff x="0" y="0"/>
          <a:chExt cx="0" cy="0"/>
        </a:xfrm>
      </p:grpSpPr>
      <p:sp>
        <p:nvSpPr>
          <p:cNvPr id="3704" name="Google Shape;3704;g116383f8cd1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5" name="Google Shape;3705;g116383f8cd1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8845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3"/>
        <p:cNvGrpSpPr/>
        <p:nvPr/>
      </p:nvGrpSpPr>
      <p:grpSpPr>
        <a:xfrm>
          <a:off x="0" y="0"/>
          <a:ext cx="0" cy="0"/>
          <a:chOff x="0" y="0"/>
          <a:chExt cx="0" cy="0"/>
        </a:xfrm>
      </p:grpSpPr>
      <p:sp>
        <p:nvSpPr>
          <p:cNvPr id="3704" name="Google Shape;3704;g116383f8cd1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5" name="Google Shape;3705;g116383f8cd1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8697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3"/>
        <p:cNvGrpSpPr/>
        <p:nvPr/>
      </p:nvGrpSpPr>
      <p:grpSpPr>
        <a:xfrm>
          <a:off x="0" y="0"/>
          <a:ext cx="0" cy="0"/>
          <a:chOff x="0" y="0"/>
          <a:chExt cx="0" cy="0"/>
        </a:xfrm>
      </p:grpSpPr>
      <p:sp>
        <p:nvSpPr>
          <p:cNvPr id="3704" name="Google Shape;3704;g116383f8cd1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5" name="Google Shape;3705;g116383f8cd1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3459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4"/>
        <p:cNvGrpSpPr/>
        <p:nvPr/>
      </p:nvGrpSpPr>
      <p:grpSpPr>
        <a:xfrm>
          <a:off x="0" y="0"/>
          <a:ext cx="0" cy="0"/>
          <a:chOff x="0" y="0"/>
          <a:chExt cx="0" cy="0"/>
        </a:xfrm>
      </p:grpSpPr>
      <p:sp>
        <p:nvSpPr>
          <p:cNvPr id="4645" name="Google Shape;4645;g116fb645080_0_19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6" name="Google Shape;4646;g116fb645080_0_19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019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66013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8"/>
        <p:cNvGrpSpPr/>
        <p:nvPr/>
      </p:nvGrpSpPr>
      <p:grpSpPr>
        <a:xfrm>
          <a:off x="0" y="0"/>
          <a:ext cx="0" cy="0"/>
          <a:chOff x="0" y="0"/>
          <a:chExt cx="0" cy="0"/>
        </a:xfrm>
      </p:grpSpPr>
      <p:sp>
        <p:nvSpPr>
          <p:cNvPr id="3969" name="Google Shape;3969;g116383f8cd1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0" name="Google Shape;3970;g116383f8cd1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9457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2"/>
        <p:cNvGrpSpPr/>
        <p:nvPr/>
      </p:nvGrpSpPr>
      <p:grpSpPr>
        <a:xfrm>
          <a:off x="0" y="0"/>
          <a:ext cx="0" cy="0"/>
          <a:chOff x="0" y="0"/>
          <a:chExt cx="0" cy="0"/>
        </a:xfrm>
      </p:grpSpPr>
      <p:sp>
        <p:nvSpPr>
          <p:cNvPr id="4353" name="Google Shape;4353;g11633ca27a2_0_7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4" name="Google Shape;4354;g11633ca27a2_0_7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3094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4"/>
        <p:cNvGrpSpPr/>
        <p:nvPr/>
      </p:nvGrpSpPr>
      <p:grpSpPr>
        <a:xfrm>
          <a:off x="0" y="0"/>
          <a:ext cx="0" cy="0"/>
          <a:chOff x="0" y="0"/>
          <a:chExt cx="0" cy="0"/>
        </a:xfrm>
      </p:grpSpPr>
      <p:sp>
        <p:nvSpPr>
          <p:cNvPr id="4645" name="Google Shape;4645;g116fb645080_0_19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6" name="Google Shape;4646;g116fb645080_0_19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501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158750" indent="0">
              <a:buNone/>
            </a:pPr>
            <a:endParaRPr lang="fr-FR" dirty="0"/>
          </a:p>
        </p:txBody>
      </p:sp>
    </p:spTree>
    <p:extLst>
      <p:ext uri="{BB962C8B-B14F-4D97-AF65-F5344CB8AC3E}">
        <p14:creationId xmlns:p14="http://schemas.microsoft.com/office/powerpoint/2010/main" val="2590683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158750" indent="0">
              <a:buNone/>
            </a:pPr>
            <a:r>
              <a:rPr lang="fr-FR" dirty="0" smtClean="0"/>
              <a:t>En dehors du courant – différemment – publicité intelligente</a:t>
            </a:r>
            <a:endParaRPr lang="fr-FR" dirty="0"/>
          </a:p>
        </p:txBody>
      </p:sp>
    </p:spTree>
    <p:extLst>
      <p:ext uri="{BB962C8B-B14F-4D97-AF65-F5344CB8AC3E}">
        <p14:creationId xmlns:p14="http://schemas.microsoft.com/office/powerpoint/2010/main" val="916400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158750" indent="0">
              <a:buNone/>
            </a:pPr>
            <a:r>
              <a:rPr lang="fr-FR" sz="1100" b="0" i="0" u="none" strike="noStrike" cap="none" dirty="0" smtClean="0">
                <a:solidFill>
                  <a:srgbClr val="000000"/>
                </a:solidFill>
                <a:effectLst/>
                <a:latin typeface="Arial"/>
                <a:ea typeface="Arial"/>
                <a:cs typeface="Arial"/>
                <a:sym typeface="Arial"/>
              </a:rPr>
              <a:t>Faible coût et haute visibilité</a:t>
            </a:r>
            <a:endParaRPr lang="fr-FR" b="0" dirty="0"/>
          </a:p>
        </p:txBody>
      </p:sp>
    </p:spTree>
    <p:extLst>
      <p:ext uri="{BB962C8B-B14F-4D97-AF65-F5344CB8AC3E}">
        <p14:creationId xmlns:p14="http://schemas.microsoft.com/office/powerpoint/2010/main" val="2926603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4"/>
        <p:cNvGrpSpPr/>
        <p:nvPr/>
      </p:nvGrpSpPr>
      <p:grpSpPr>
        <a:xfrm>
          <a:off x="0" y="0"/>
          <a:ext cx="0" cy="0"/>
          <a:chOff x="0" y="0"/>
          <a:chExt cx="0" cy="0"/>
        </a:xfrm>
      </p:grpSpPr>
      <p:sp>
        <p:nvSpPr>
          <p:cNvPr id="4645" name="Google Shape;4645;g116fb645080_0_19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6" name="Google Shape;4646;g116fb645080_0_19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7531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3"/>
        <p:cNvGrpSpPr/>
        <p:nvPr/>
      </p:nvGrpSpPr>
      <p:grpSpPr>
        <a:xfrm>
          <a:off x="0" y="0"/>
          <a:ext cx="0" cy="0"/>
          <a:chOff x="0" y="0"/>
          <a:chExt cx="0" cy="0"/>
        </a:xfrm>
      </p:grpSpPr>
      <p:sp>
        <p:nvSpPr>
          <p:cNvPr id="3704" name="Google Shape;3704;g116383f8cd1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5" name="Google Shape;3705;g116383f8cd1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1617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3"/>
        <p:cNvGrpSpPr/>
        <p:nvPr/>
      </p:nvGrpSpPr>
      <p:grpSpPr>
        <a:xfrm>
          <a:off x="0" y="0"/>
          <a:ext cx="0" cy="0"/>
          <a:chOff x="0" y="0"/>
          <a:chExt cx="0" cy="0"/>
        </a:xfrm>
      </p:grpSpPr>
      <p:sp>
        <p:nvSpPr>
          <p:cNvPr id="3704" name="Google Shape;3704;g116383f8cd1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5" name="Google Shape;3705;g116383f8cd1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4108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6"/>
        </a:solidFill>
        <a:effectLst/>
      </p:bgPr>
    </p:bg>
    <p:spTree>
      <p:nvGrpSpPr>
        <p:cNvPr id="1" name="Shape 1223"/>
        <p:cNvGrpSpPr/>
        <p:nvPr/>
      </p:nvGrpSpPr>
      <p:grpSpPr>
        <a:xfrm>
          <a:off x="0" y="0"/>
          <a:ext cx="0" cy="0"/>
          <a:chOff x="0" y="0"/>
          <a:chExt cx="0" cy="0"/>
        </a:xfrm>
      </p:grpSpPr>
      <p:sp>
        <p:nvSpPr>
          <p:cNvPr id="1224" name="Google Shape;1224;p10"/>
          <p:cNvSpPr txBox="1">
            <a:spLocks noGrp="1"/>
          </p:cNvSpPr>
          <p:nvPr>
            <p:ph type="body" idx="1"/>
          </p:nvPr>
        </p:nvSpPr>
        <p:spPr>
          <a:xfrm>
            <a:off x="6180475" y="539500"/>
            <a:ext cx="2250300" cy="2318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sz="3000">
                <a:solidFill>
                  <a:schemeClr val="lt2"/>
                </a:solidFill>
                <a:latin typeface="Righteous"/>
                <a:ea typeface="Righteous"/>
                <a:cs typeface="Righteous"/>
                <a:sym typeface="Righteous"/>
              </a:defRPr>
            </a:lvl1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chemeClr val="accent6"/>
        </a:solidFill>
        <a:effectLst/>
      </p:bgPr>
    </p:bg>
    <p:spTree>
      <p:nvGrpSpPr>
        <p:cNvPr id="1" name="Shape 1450"/>
        <p:cNvGrpSpPr/>
        <p:nvPr/>
      </p:nvGrpSpPr>
      <p:grpSpPr>
        <a:xfrm>
          <a:off x="0" y="0"/>
          <a:ext cx="0" cy="0"/>
          <a:chOff x="0" y="0"/>
          <a:chExt cx="0" cy="0"/>
        </a:xfrm>
      </p:grpSpPr>
      <p:grpSp>
        <p:nvGrpSpPr>
          <p:cNvPr id="1451" name="Google Shape;1451;p14"/>
          <p:cNvGrpSpPr/>
          <p:nvPr/>
        </p:nvGrpSpPr>
        <p:grpSpPr>
          <a:xfrm flipH="1">
            <a:off x="3993975" y="816688"/>
            <a:ext cx="1591750" cy="538225"/>
            <a:chOff x="5184025" y="-943075"/>
            <a:chExt cx="1591750" cy="538225"/>
          </a:xfrm>
        </p:grpSpPr>
        <p:sp>
          <p:nvSpPr>
            <p:cNvPr id="1452" name="Google Shape;1452;p14"/>
            <p:cNvSpPr/>
            <p:nvPr/>
          </p:nvSpPr>
          <p:spPr>
            <a:xfrm>
              <a:off x="5184025" y="-943075"/>
              <a:ext cx="1591750" cy="538225"/>
            </a:xfrm>
            <a:custGeom>
              <a:avLst/>
              <a:gdLst/>
              <a:ahLst/>
              <a:cxnLst/>
              <a:rect l="l" t="t" r="r" b="b"/>
              <a:pathLst>
                <a:path w="63670" h="21529" extrusionOk="0">
                  <a:moveTo>
                    <a:pt x="51305" y="50"/>
                  </a:moveTo>
                  <a:cubicBezTo>
                    <a:pt x="46623" y="84"/>
                    <a:pt x="41941" y="100"/>
                    <a:pt x="37275" y="50"/>
                  </a:cubicBezTo>
                  <a:lnTo>
                    <a:pt x="37275" y="50"/>
                  </a:lnTo>
                  <a:cubicBezTo>
                    <a:pt x="32043" y="0"/>
                    <a:pt x="26361" y="1650"/>
                    <a:pt x="21979" y="4483"/>
                  </a:cubicBezTo>
                  <a:lnTo>
                    <a:pt x="21979" y="4483"/>
                  </a:lnTo>
                  <a:cubicBezTo>
                    <a:pt x="21496" y="4783"/>
                    <a:pt x="20929" y="5182"/>
                    <a:pt x="20396" y="5282"/>
                  </a:cubicBezTo>
                  <a:lnTo>
                    <a:pt x="20396" y="5282"/>
                  </a:lnTo>
                  <a:cubicBezTo>
                    <a:pt x="19846" y="5382"/>
                    <a:pt x="19846" y="5299"/>
                    <a:pt x="19296" y="4966"/>
                  </a:cubicBezTo>
                  <a:lnTo>
                    <a:pt x="19296" y="4966"/>
                  </a:lnTo>
                  <a:cubicBezTo>
                    <a:pt x="18013" y="4133"/>
                    <a:pt x="15947" y="3549"/>
                    <a:pt x="14481" y="3283"/>
                  </a:cubicBezTo>
                  <a:lnTo>
                    <a:pt x="14481" y="3283"/>
                  </a:lnTo>
                  <a:cubicBezTo>
                    <a:pt x="13231" y="3066"/>
                    <a:pt x="11815" y="3166"/>
                    <a:pt x="10581" y="3400"/>
                  </a:cubicBezTo>
                  <a:lnTo>
                    <a:pt x="10581" y="3400"/>
                  </a:lnTo>
                  <a:cubicBezTo>
                    <a:pt x="8482" y="3816"/>
                    <a:pt x="6649" y="3883"/>
                    <a:pt x="4733" y="4916"/>
                  </a:cubicBezTo>
                  <a:lnTo>
                    <a:pt x="4733" y="4916"/>
                  </a:lnTo>
                  <a:cubicBezTo>
                    <a:pt x="3017" y="5849"/>
                    <a:pt x="1" y="8015"/>
                    <a:pt x="2050" y="10181"/>
                  </a:cubicBezTo>
                  <a:lnTo>
                    <a:pt x="2050" y="10181"/>
                  </a:lnTo>
                  <a:cubicBezTo>
                    <a:pt x="2950" y="11131"/>
                    <a:pt x="4450" y="11748"/>
                    <a:pt x="5516" y="12531"/>
                  </a:cubicBezTo>
                  <a:lnTo>
                    <a:pt x="5516" y="12531"/>
                  </a:lnTo>
                  <a:cubicBezTo>
                    <a:pt x="6832" y="13480"/>
                    <a:pt x="7782" y="14564"/>
                    <a:pt x="9398" y="15080"/>
                  </a:cubicBezTo>
                  <a:lnTo>
                    <a:pt x="9398" y="15080"/>
                  </a:lnTo>
                  <a:cubicBezTo>
                    <a:pt x="13348" y="16363"/>
                    <a:pt x="17663" y="15813"/>
                    <a:pt x="21646" y="16863"/>
                  </a:cubicBezTo>
                  <a:lnTo>
                    <a:pt x="21646" y="16863"/>
                  </a:lnTo>
                  <a:cubicBezTo>
                    <a:pt x="22095" y="16980"/>
                    <a:pt x="22945" y="17196"/>
                    <a:pt x="23279" y="17496"/>
                  </a:cubicBezTo>
                  <a:lnTo>
                    <a:pt x="23279" y="17496"/>
                  </a:lnTo>
                  <a:cubicBezTo>
                    <a:pt x="23512" y="17713"/>
                    <a:pt x="23545" y="17979"/>
                    <a:pt x="23728" y="18213"/>
                  </a:cubicBezTo>
                  <a:lnTo>
                    <a:pt x="23728" y="18213"/>
                  </a:lnTo>
                  <a:cubicBezTo>
                    <a:pt x="24295" y="18946"/>
                    <a:pt x="24895" y="19129"/>
                    <a:pt x="25778" y="19329"/>
                  </a:cubicBezTo>
                  <a:lnTo>
                    <a:pt x="25778" y="19329"/>
                  </a:lnTo>
                  <a:cubicBezTo>
                    <a:pt x="29044" y="20096"/>
                    <a:pt x="32710" y="20279"/>
                    <a:pt x="36042" y="20262"/>
                  </a:cubicBezTo>
                  <a:lnTo>
                    <a:pt x="36042" y="20262"/>
                  </a:lnTo>
                  <a:cubicBezTo>
                    <a:pt x="42207" y="20245"/>
                    <a:pt x="48556" y="19879"/>
                    <a:pt x="54488" y="21529"/>
                  </a:cubicBezTo>
                  <a:lnTo>
                    <a:pt x="54488" y="21529"/>
                  </a:lnTo>
                  <a:cubicBezTo>
                    <a:pt x="53471" y="20912"/>
                    <a:pt x="52772" y="20179"/>
                    <a:pt x="52888" y="19629"/>
                  </a:cubicBezTo>
                  <a:lnTo>
                    <a:pt x="52888" y="19629"/>
                  </a:lnTo>
                  <a:cubicBezTo>
                    <a:pt x="52972" y="19229"/>
                    <a:pt x="53455" y="18879"/>
                    <a:pt x="53621" y="18446"/>
                  </a:cubicBezTo>
                  <a:lnTo>
                    <a:pt x="53621" y="18446"/>
                  </a:lnTo>
                  <a:cubicBezTo>
                    <a:pt x="53821" y="17979"/>
                    <a:pt x="53871" y="17579"/>
                    <a:pt x="54255" y="17196"/>
                  </a:cubicBezTo>
                  <a:lnTo>
                    <a:pt x="54255" y="17196"/>
                  </a:lnTo>
                  <a:cubicBezTo>
                    <a:pt x="54671" y="16780"/>
                    <a:pt x="54954" y="16796"/>
                    <a:pt x="55371" y="16813"/>
                  </a:cubicBezTo>
                  <a:lnTo>
                    <a:pt x="55371" y="16813"/>
                  </a:lnTo>
                  <a:cubicBezTo>
                    <a:pt x="55554" y="16830"/>
                    <a:pt x="55754" y="16830"/>
                    <a:pt x="55988" y="16813"/>
                  </a:cubicBezTo>
                  <a:lnTo>
                    <a:pt x="55988" y="16813"/>
                  </a:lnTo>
                  <a:cubicBezTo>
                    <a:pt x="57437" y="16663"/>
                    <a:pt x="58337" y="15580"/>
                    <a:pt x="59470" y="14830"/>
                  </a:cubicBezTo>
                  <a:lnTo>
                    <a:pt x="59470" y="14830"/>
                  </a:lnTo>
                  <a:cubicBezTo>
                    <a:pt x="60037" y="14447"/>
                    <a:pt x="60703" y="13980"/>
                    <a:pt x="61053" y="13414"/>
                  </a:cubicBezTo>
                  <a:lnTo>
                    <a:pt x="61053" y="13414"/>
                  </a:lnTo>
                  <a:cubicBezTo>
                    <a:pt x="61453" y="12747"/>
                    <a:pt x="61720" y="11931"/>
                    <a:pt x="62069" y="11231"/>
                  </a:cubicBezTo>
                  <a:lnTo>
                    <a:pt x="62069" y="11231"/>
                  </a:lnTo>
                  <a:cubicBezTo>
                    <a:pt x="62519" y="10315"/>
                    <a:pt x="63086" y="9631"/>
                    <a:pt x="63303" y="8582"/>
                  </a:cubicBezTo>
                  <a:lnTo>
                    <a:pt x="63303" y="8582"/>
                  </a:lnTo>
                  <a:cubicBezTo>
                    <a:pt x="63469" y="7782"/>
                    <a:pt x="63669" y="7065"/>
                    <a:pt x="63652" y="6249"/>
                  </a:cubicBezTo>
                  <a:lnTo>
                    <a:pt x="63652" y="6249"/>
                  </a:lnTo>
                  <a:cubicBezTo>
                    <a:pt x="63636" y="4783"/>
                    <a:pt x="63619" y="3616"/>
                    <a:pt x="62386" y="2583"/>
                  </a:cubicBezTo>
                  <a:lnTo>
                    <a:pt x="62386" y="2583"/>
                  </a:lnTo>
                  <a:cubicBezTo>
                    <a:pt x="60986" y="1433"/>
                    <a:pt x="59054" y="967"/>
                    <a:pt x="57304" y="683"/>
                  </a:cubicBezTo>
                  <a:lnTo>
                    <a:pt x="57304" y="683"/>
                  </a:lnTo>
                  <a:cubicBezTo>
                    <a:pt x="55371" y="384"/>
                    <a:pt x="53372" y="50"/>
                    <a:pt x="51405" y="50"/>
                  </a:cubicBezTo>
                  <a:lnTo>
                    <a:pt x="51405" y="50"/>
                  </a:lnTo>
                  <a:cubicBezTo>
                    <a:pt x="51372" y="50"/>
                    <a:pt x="51339" y="50"/>
                    <a:pt x="51305" y="50"/>
                  </a:cubicBezTo>
                </a:path>
              </a:pathLst>
            </a:custGeom>
            <a:solidFill>
              <a:srgbClr val="F4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4"/>
            <p:cNvSpPr/>
            <p:nvPr/>
          </p:nvSpPr>
          <p:spPr>
            <a:xfrm>
              <a:off x="6234625" y="-882250"/>
              <a:ext cx="521550" cy="340350"/>
            </a:xfrm>
            <a:custGeom>
              <a:avLst/>
              <a:gdLst/>
              <a:ahLst/>
              <a:cxnLst/>
              <a:rect l="l" t="t" r="r" b="b"/>
              <a:pathLst>
                <a:path w="20862" h="13614" extrusionOk="0">
                  <a:moveTo>
                    <a:pt x="18279" y="683"/>
                  </a:moveTo>
                  <a:cubicBezTo>
                    <a:pt x="17663" y="383"/>
                    <a:pt x="17113" y="0"/>
                    <a:pt x="16430" y="33"/>
                  </a:cubicBezTo>
                  <a:cubicBezTo>
                    <a:pt x="15896" y="50"/>
                    <a:pt x="15313" y="250"/>
                    <a:pt x="14797" y="367"/>
                  </a:cubicBezTo>
                  <a:cubicBezTo>
                    <a:pt x="12930" y="750"/>
                    <a:pt x="11048" y="1033"/>
                    <a:pt x="9181" y="1466"/>
                  </a:cubicBezTo>
                  <a:cubicBezTo>
                    <a:pt x="7065" y="1950"/>
                    <a:pt x="4782" y="2499"/>
                    <a:pt x="2916" y="3666"/>
                  </a:cubicBezTo>
                  <a:cubicBezTo>
                    <a:pt x="1866" y="4332"/>
                    <a:pt x="633" y="5465"/>
                    <a:pt x="283" y="6715"/>
                  </a:cubicBezTo>
                  <a:cubicBezTo>
                    <a:pt x="0" y="7698"/>
                    <a:pt x="500" y="8148"/>
                    <a:pt x="1416" y="8481"/>
                  </a:cubicBezTo>
                  <a:cubicBezTo>
                    <a:pt x="2616" y="8931"/>
                    <a:pt x="3899" y="9048"/>
                    <a:pt x="5116" y="9431"/>
                  </a:cubicBezTo>
                  <a:cubicBezTo>
                    <a:pt x="6249" y="9798"/>
                    <a:pt x="7215" y="10364"/>
                    <a:pt x="8198" y="10997"/>
                  </a:cubicBezTo>
                  <a:cubicBezTo>
                    <a:pt x="8931" y="11481"/>
                    <a:pt x="9698" y="12214"/>
                    <a:pt x="10498" y="12597"/>
                  </a:cubicBezTo>
                  <a:cubicBezTo>
                    <a:pt x="11731" y="13164"/>
                    <a:pt x="12897" y="13613"/>
                    <a:pt x="14280" y="13530"/>
                  </a:cubicBezTo>
                  <a:cubicBezTo>
                    <a:pt x="15680" y="13447"/>
                    <a:pt x="17296" y="12747"/>
                    <a:pt x="18229" y="11681"/>
                  </a:cubicBezTo>
                  <a:cubicBezTo>
                    <a:pt x="19262" y="10531"/>
                    <a:pt x="19779" y="9198"/>
                    <a:pt x="20295" y="7765"/>
                  </a:cubicBezTo>
                  <a:cubicBezTo>
                    <a:pt x="20579" y="6915"/>
                    <a:pt x="20862" y="5965"/>
                    <a:pt x="20795" y="5066"/>
                  </a:cubicBezTo>
                  <a:cubicBezTo>
                    <a:pt x="20662" y="3466"/>
                    <a:pt x="19846" y="2483"/>
                    <a:pt x="18279" y="6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4"/>
            <p:cNvSpPr/>
            <p:nvPr/>
          </p:nvSpPr>
          <p:spPr>
            <a:xfrm>
              <a:off x="5239025" y="-832275"/>
              <a:ext cx="371175" cy="256225"/>
            </a:xfrm>
            <a:custGeom>
              <a:avLst/>
              <a:gdLst/>
              <a:ahLst/>
              <a:cxnLst/>
              <a:rect l="l" t="t" r="r" b="b"/>
              <a:pathLst>
                <a:path w="14847" h="10249" extrusionOk="0">
                  <a:moveTo>
                    <a:pt x="12081" y="650"/>
                  </a:moveTo>
                  <a:cubicBezTo>
                    <a:pt x="11347" y="384"/>
                    <a:pt x="10814" y="184"/>
                    <a:pt x="10031" y="117"/>
                  </a:cubicBezTo>
                  <a:cubicBezTo>
                    <a:pt x="8731" y="1"/>
                    <a:pt x="7398" y="117"/>
                    <a:pt x="6132" y="401"/>
                  </a:cubicBezTo>
                  <a:cubicBezTo>
                    <a:pt x="4616" y="734"/>
                    <a:pt x="2749" y="1167"/>
                    <a:pt x="1533" y="2217"/>
                  </a:cubicBezTo>
                  <a:cubicBezTo>
                    <a:pt x="600" y="3017"/>
                    <a:pt x="0" y="4383"/>
                    <a:pt x="833" y="5466"/>
                  </a:cubicBezTo>
                  <a:cubicBezTo>
                    <a:pt x="1216" y="5949"/>
                    <a:pt x="1733" y="6316"/>
                    <a:pt x="2116" y="6799"/>
                  </a:cubicBezTo>
                  <a:cubicBezTo>
                    <a:pt x="2400" y="7116"/>
                    <a:pt x="2666" y="7399"/>
                    <a:pt x="2883" y="7749"/>
                  </a:cubicBezTo>
                  <a:cubicBezTo>
                    <a:pt x="4232" y="9965"/>
                    <a:pt x="7015" y="10248"/>
                    <a:pt x="9365" y="9698"/>
                  </a:cubicBezTo>
                  <a:cubicBezTo>
                    <a:pt x="11347" y="9232"/>
                    <a:pt x="12980" y="8149"/>
                    <a:pt x="13897" y="6266"/>
                  </a:cubicBezTo>
                  <a:cubicBezTo>
                    <a:pt x="14847" y="4300"/>
                    <a:pt x="14063" y="2300"/>
                    <a:pt x="12081" y="65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4"/>
            <p:cNvSpPr/>
            <p:nvPr/>
          </p:nvSpPr>
          <p:spPr>
            <a:xfrm>
              <a:off x="5453125" y="-588575"/>
              <a:ext cx="255800" cy="66675"/>
            </a:xfrm>
            <a:custGeom>
              <a:avLst/>
              <a:gdLst/>
              <a:ahLst/>
              <a:cxnLst/>
              <a:rect l="l" t="t" r="r" b="b"/>
              <a:pathLst>
                <a:path w="10232" h="2667" extrusionOk="0">
                  <a:moveTo>
                    <a:pt x="1" y="1417"/>
                  </a:moveTo>
                  <a:cubicBezTo>
                    <a:pt x="2517" y="217"/>
                    <a:pt x="5566" y="0"/>
                    <a:pt x="8249" y="717"/>
                  </a:cubicBezTo>
                  <a:cubicBezTo>
                    <a:pt x="8815" y="867"/>
                    <a:pt x="9299" y="1150"/>
                    <a:pt x="9699" y="1567"/>
                  </a:cubicBezTo>
                  <a:cubicBezTo>
                    <a:pt x="9798" y="1667"/>
                    <a:pt x="10215" y="2083"/>
                    <a:pt x="10232" y="2233"/>
                  </a:cubicBezTo>
                  <a:cubicBezTo>
                    <a:pt x="10065" y="2250"/>
                    <a:pt x="9982" y="2366"/>
                    <a:pt x="9832" y="2416"/>
                  </a:cubicBezTo>
                  <a:cubicBezTo>
                    <a:pt x="9665" y="2466"/>
                    <a:pt x="9449" y="2516"/>
                    <a:pt x="9265" y="2550"/>
                  </a:cubicBezTo>
                  <a:cubicBezTo>
                    <a:pt x="8765" y="2666"/>
                    <a:pt x="8099" y="2550"/>
                    <a:pt x="7599" y="2550"/>
                  </a:cubicBezTo>
                  <a:cubicBezTo>
                    <a:pt x="6599" y="2550"/>
                    <a:pt x="5583" y="2633"/>
                    <a:pt x="4616" y="2416"/>
                  </a:cubicBezTo>
                  <a:cubicBezTo>
                    <a:pt x="3867" y="2233"/>
                    <a:pt x="3100" y="2150"/>
                    <a:pt x="2350" y="1983"/>
                  </a:cubicBezTo>
                  <a:cubicBezTo>
                    <a:pt x="1817" y="1866"/>
                    <a:pt x="1250" y="1633"/>
                    <a:pt x="1" y="14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4"/>
            <p:cNvSpPr/>
            <p:nvPr/>
          </p:nvSpPr>
          <p:spPr>
            <a:xfrm>
              <a:off x="5726825" y="-537350"/>
              <a:ext cx="38350" cy="33775"/>
            </a:xfrm>
            <a:custGeom>
              <a:avLst/>
              <a:gdLst/>
              <a:ahLst/>
              <a:cxnLst/>
              <a:rect l="l" t="t" r="r" b="b"/>
              <a:pathLst>
                <a:path w="1534" h="1351" extrusionOk="0">
                  <a:moveTo>
                    <a:pt x="0" y="784"/>
                  </a:moveTo>
                  <a:cubicBezTo>
                    <a:pt x="483" y="551"/>
                    <a:pt x="1183" y="1"/>
                    <a:pt x="1450" y="751"/>
                  </a:cubicBezTo>
                  <a:cubicBezTo>
                    <a:pt x="1533" y="967"/>
                    <a:pt x="1317" y="1350"/>
                    <a:pt x="983" y="13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4"/>
            <p:cNvSpPr/>
            <p:nvPr/>
          </p:nvSpPr>
          <p:spPr>
            <a:xfrm>
              <a:off x="5638925" y="-693550"/>
              <a:ext cx="915225" cy="267050"/>
            </a:xfrm>
            <a:custGeom>
              <a:avLst/>
              <a:gdLst/>
              <a:ahLst/>
              <a:cxnLst/>
              <a:rect l="l" t="t" r="r" b="b"/>
              <a:pathLst>
                <a:path w="36609" h="10682" extrusionOk="0">
                  <a:moveTo>
                    <a:pt x="33826" y="10681"/>
                  </a:moveTo>
                  <a:cubicBezTo>
                    <a:pt x="33309" y="10281"/>
                    <a:pt x="33293" y="10198"/>
                    <a:pt x="32809" y="10115"/>
                  </a:cubicBezTo>
                  <a:cubicBezTo>
                    <a:pt x="32643" y="10081"/>
                    <a:pt x="32476" y="10048"/>
                    <a:pt x="32293" y="9998"/>
                  </a:cubicBezTo>
                  <a:cubicBezTo>
                    <a:pt x="31660" y="9881"/>
                    <a:pt x="30926" y="9948"/>
                    <a:pt x="30293" y="9965"/>
                  </a:cubicBezTo>
                  <a:cubicBezTo>
                    <a:pt x="29543" y="9998"/>
                    <a:pt x="28827" y="10115"/>
                    <a:pt x="28077" y="10115"/>
                  </a:cubicBezTo>
                  <a:cubicBezTo>
                    <a:pt x="27661" y="10115"/>
                    <a:pt x="27227" y="10148"/>
                    <a:pt x="26811" y="10115"/>
                  </a:cubicBezTo>
                  <a:cubicBezTo>
                    <a:pt x="26411" y="10098"/>
                    <a:pt x="26028" y="9981"/>
                    <a:pt x="25628" y="9965"/>
                  </a:cubicBezTo>
                  <a:cubicBezTo>
                    <a:pt x="23745" y="9881"/>
                    <a:pt x="21829" y="9965"/>
                    <a:pt x="19946" y="9981"/>
                  </a:cubicBezTo>
                  <a:cubicBezTo>
                    <a:pt x="18629" y="9981"/>
                    <a:pt x="17330" y="9865"/>
                    <a:pt x="16013" y="9831"/>
                  </a:cubicBezTo>
                  <a:cubicBezTo>
                    <a:pt x="14580" y="9815"/>
                    <a:pt x="13264" y="9515"/>
                    <a:pt x="11864" y="9298"/>
                  </a:cubicBezTo>
                  <a:cubicBezTo>
                    <a:pt x="10465" y="9081"/>
                    <a:pt x="9065" y="8948"/>
                    <a:pt x="7699" y="8598"/>
                  </a:cubicBezTo>
                  <a:cubicBezTo>
                    <a:pt x="6965" y="8432"/>
                    <a:pt x="5799" y="8348"/>
                    <a:pt x="5349" y="7732"/>
                  </a:cubicBezTo>
                  <a:cubicBezTo>
                    <a:pt x="5016" y="7282"/>
                    <a:pt x="5349" y="6715"/>
                    <a:pt x="5649" y="6315"/>
                  </a:cubicBezTo>
                  <a:cubicBezTo>
                    <a:pt x="5949" y="5949"/>
                    <a:pt x="6832" y="5632"/>
                    <a:pt x="6715" y="5066"/>
                  </a:cubicBezTo>
                  <a:cubicBezTo>
                    <a:pt x="6682" y="4849"/>
                    <a:pt x="6432" y="4732"/>
                    <a:pt x="6266" y="4649"/>
                  </a:cubicBezTo>
                  <a:cubicBezTo>
                    <a:pt x="5866" y="4449"/>
                    <a:pt x="5449" y="4366"/>
                    <a:pt x="5033" y="4216"/>
                  </a:cubicBezTo>
                  <a:cubicBezTo>
                    <a:pt x="4383" y="3999"/>
                    <a:pt x="3666" y="3899"/>
                    <a:pt x="2983" y="3833"/>
                  </a:cubicBezTo>
                  <a:cubicBezTo>
                    <a:pt x="2317" y="3766"/>
                    <a:pt x="1600" y="3799"/>
                    <a:pt x="1000" y="3449"/>
                  </a:cubicBezTo>
                  <a:cubicBezTo>
                    <a:pt x="534" y="3183"/>
                    <a:pt x="0" y="2600"/>
                    <a:pt x="317" y="2000"/>
                  </a:cubicBezTo>
                  <a:cubicBezTo>
                    <a:pt x="417" y="1833"/>
                    <a:pt x="684" y="1733"/>
                    <a:pt x="850" y="1667"/>
                  </a:cubicBezTo>
                  <a:cubicBezTo>
                    <a:pt x="1283" y="1450"/>
                    <a:pt x="1800" y="1283"/>
                    <a:pt x="2267" y="1167"/>
                  </a:cubicBezTo>
                  <a:cubicBezTo>
                    <a:pt x="2816" y="1017"/>
                    <a:pt x="3450" y="983"/>
                    <a:pt x="4033" y="850"/>
                  </a:cubicBezTo>
                  <a:cubicBezTo>
                    <a:pt x="4999" y="633"/>
                    <a:pt x="6016" y="617"/>
                    <a:pt x="6982" y="434"/>
                  </a:cubicBezTo>
                  <a:cubicBezTo>
                    <a:pt x="9298" y="0"/>
                    <a:pt x="11764" y="350"/>
                    <a:pt x="14080" y="600"/>
                  </a:cubicBezTo>
                  <a:cubicBezTo>
                    <a:pt x="15114" y="717"/>
                    <a:pt x="16147" y="917"/>
                    <a:pt x="17196" y="817"/>
                  </a:cubicBezTo>
                  <a:cubicBezTo>
                    <a:pt x="18313" y="733"/>
                    <a:pt x="19413" y="767"/>
                    <a:pt x="20529" y="683"/>
                  </a:cubicBezTo>
                  <a:cubicBezTo>
                    <a:pt x="21712" y="583"/>
                    <a:pt x="22812" y="600"/>
                    <a:pt x="23978" y="850"/>
                  </a:cubicBezTo>
                  <a:cubicBezTo>
                    <a:pt x="24995" y="1067"/>
                    <a:pt x="26144" y="1150"/>
                    <a:pt x="27094" y="1583"/>
                  </a:cubicBezTo>
                  <a:cubicBezTo>
                    <a:pt x="28444" y="2200"/>
                    <a:pt x="29827" y="2800"/>
                    <a:pt x="31076" y="3583"/>
                  </a:cubicBezTo>
                  <a:cubicBezTo>
                    <a:pt x="31460" y="3816"/>
                    <a:pt x="31793" y="4116"/>
                    <a:pt x="32143" y="4366"/>
                  </a:cubicBezTo>
                  <a:cubicBezTo>
                    <a:pt x="32459" y="4583"/>
                    <a:pt x="32826" y="4699"/>
                    <a:pt x="33126" y="4916"/>
                  </a:cubicBezTo>
                  <a:cubicBezTo>
                    <a:pt x="33709" y="5332"/>
                    <a:pt x="34426" y="5599"/>
                    <a:pt x="34976" y="6065"/>
                  </a:cubicBezTo>
                  <a:cubicBezTo>
                    <a:pt x="35342" y="6365"/>
                    <a:pt x="35725" y="6599"/>
                    <a:pt x="36075" y="6882"/>
                  </a:cubicBezTo>
                  <a:cubicBezTo>
                    <a:pt x="36275" y="7032"/>
                    <a:pt x="36559" y="7332"/>
                    <a:pt x="36609" y="7548"/>
                  </a:cubicBezTo>
                  <a:cubicBezTo>
                    <a:pt x="36525" y="7632"/>
                    <a:pt x="36425" y="7782"/>
                    <a:pt x="36325" y="7848"/>
                  </a:cubicBezTo>
                  <a:cubicBezTo>
                    <a:pt x="36225" y="7898"/>
                    <a:pt x="36009" y="7865"/>
                    <a:pt x="35909" y="7898"/>
                  </a:cubicBezTo>
                  <a:cubicBezTo>
                    <a:pt x="35675" y="7948"/>
                    <a:pt x="35509" y="8082"/>
                    <a:pt x="35292" y="8132"/>
                  </a:cubicBezTo>
                  <a:cubicBezTo>
                    <a:pt x="35059" y="8198"/>
                    <a:pt x="34876" y="8215"/>
                    <a:pt x="34676" y="8332"/>
                  </a:cubicBezTo>
                  <a:cubicBezTo>
                    <a:pt x="34292" y="8498"/>
                    <a:pt x="33992" y="8615"/>
                    <a:pt x="33792" y="8998"/>
                  </a:cubicBezTo>
                  <a:cubicBezTo>
                    <a:pt x="33626" y="9298"/>
                    <a:pt x="33509" y="9715"/>
                    <a:pt x="33826" y="10681"/>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4"/>
            <p:cNvSpPr/>
            <p:nvPr/>
          </p:nvSpPr>
          <p:spPr>
            <a:xfrm>
              <a:off x="6192125" y="-595250"/>
              <a:ext cx="320775" cy="164150"/>
            </a:xfrm>
            <a:custGeom>
              <a:avLst/>
              <a:gdLst/>
              <a:ahLst/>
              <a:cxnLst/>
              <a:rect l="l" t="t" r="r" b="b"/>
              <a:pathLst>
                <a:path w="12831" h="6566" extrusionOk="0">
                  <a:moveTo>
                    <a:pt x="12398" y="2250"/>
                  </a:moveTo>
                  <a:cubicBezTo>
                    <a:pt x="11565" y="1800"/>
                    <a:pt x="10715" y="1350"/>
                    <a:pt x="9798" y="1067"/>
                  </a:cubicBezTo>
                  <a:cubicBezTo>
                    <a:pt x="8449" y="667"/>
                    <a:pt x="6999" y="467"/>
                    <a:pt x="5583" y="317"/>
                  </a:cubicBezTo>
                  <a:cubicBezTo>
                    <a:pt x="4200" y="167"/>
                    <a:pt x="2667" y="1"/>
                    <a:pt x="1317" y="434"/>
                  </a:cubicBezTo>
                  <a:cubicBezTo>
                    <a:pt x="850" y="584"/>
                    <a:pt x="1" y="900"/>
                    <a:pt x="201" y="1550"/>
                  </a:cubicBezTo>
                  <a:cubicBezTo>
                    <a:pt x="417" y="2267"/>
                    <a:pt x="1634" y="2417"/>
                    <a:pt x="2200" y="2600"/>
                  </a:cubicBezTo>
                  <a:cubicBezTo>
                    <a:pt x="2833" y="2817"/>
                    <a:pt x="3450" y="3050"/>
                    <a:pt x="4033" y="3383"/>
                  </a:cubicBezTo>
                  <a:cubicBezTo>
                    <a:pt x="4799" y="3816"/>
                    <a:pt x="5333" y="4650"/>
                    <a:pt x="6082" y="5183"/>
                  </a:cubicBezTo>
                  <a:cubicBezTo>
                    <a:pt x="6516" y="5483"/>
                    <a:pt x="7082" y="5549"/>
                    <a:pt x="7599" y="5649"/>
                  </a:cubicBezTo>
                  <a:cubicBezTo>
                    <a:pt x="8082" y="5766"/>
                    <a:pt x="8549" y="5916"/>
                    <a:pt x="9032" y="6049"/>
                  </a:cubicBezTo>
                  <a:cubicBezTo>
                    <a:pt x="9648" y="6199"/>
                    <a:pt x="10581" y="6566"/>
                    <a:pt x="11115" y="6049"/>
                  </a:cubicBezTo>
                  <a:cubicBezTo>
                    <a:pt x="11581" y="5583"/>
                    <a:pt x="11598" y="4800"/>
                    <a:pt x="12048" y="4283"/>
                  </a:cubicBezTo>
                  <a:cubicBezTo>
                    <a:pt x="12281" y="4033"/>
                    <a:pt x="12564" y="3850"/>
                    <a:pt x="12681" y="3516"/>
                  </a:cubicBezTo>
                  <a:cubicBezTo>
                    <a:pt x="12831" y="3117"/>
                    <a:pt x="12814" y="2750"/>
                    <a:pt x="12398" y="2250"/>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4"/>
            <p:cNvSpPr/>
            <p:nvPr/>
          </p:nvSpPr>
          <p:spPr>
            <a:xfrm>
              <a:off x="5414800" y="-557350"/>
              <a:ext cx="177500" cy="72525"/>
            </a:xfrm>
            <a:custGeom>
              <a:avLst/>
              <a:gdLst/>
              <a:ahLst/>
              <a:cxnLst/>
              <a:rect l="l" t="t" r="r" b="b"/>
              <a:pathLst>
                <a:path w="7100" h="2901" extrusionOk="0">
                  <a:moveTo>
                    <a:pt x="4033" y="101"/>
                  </a:moveTo>
                  <a:cubicBezTo>
                    <a:pt x="3350" y="34"/>
                    <a:pt x="2717" y="34"/>
                    <a:pt x="2084" y="318"/>
                  </a:cubicBezTo>
                  <a:cubicBezTo>
                    <a:pt x="1634" y="518"/>
                    <a:pt x="1051" y="717"/>
                    <a:pt x="701" y="1101"/>
                  </a:cubicBezTo>
                  <a:cubicBezTo>
                    <a:pt x="1" y="1851"/>
                    <a:pt x="2100" y="2417"/>
                    <a:pt x="2467" y="2467"/>
                  </a:cubicBezTo>
                  <a:cubicBezTo>
                    <a:pt x="3767" y="2650"/>
                    <a:pt x="5433" y="2900"/>
                    <a:pt x="6549" y="2000"/>
                  </a:cubicBezTo>
                  <a:cubicBezTo>
                    <a:pt x="6849" y="1767"/>
                    <a:pt x="7099" y="1434"/>
                    <a:pt x="6933" y="1067"/>
                  </a:cubicBezTo>
                  <a:cubicBezTo>
                    <a:pt x="6633" y="384"/>
                    <a:pt x="5649" y="84"/>
                    <a:pt x="49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4"/>
            <p:cNvSpPr/>
            <p:nvPr/>
          </p:nvSpPr>
          <p:spPr>
            <a:xfrm>
              <a:off x="5189450" y="-744375"/>
              <a:ext cx="177475" cy="121650"/>
            </a:xfrm>
            <a:custGeom>
              <a:avLst/>
              <a:gdLst/>
              <a:ahLst/>
              <a:cxnLst/>
              <a:rect l="l" t="t" r="r" b="b"/>
              <a:pathLst>
                <a:path w="7099" h="4866" extrusionOk="0">
                  <a:moveTo>
                    <a:pt x="2316" y="317"/>
                  </a:moveTo>
                  <a:cubicBezTo>
                    <a:pt x="1866" y="184"/>
                    <a:pt x="1600" y="0"/>
                    <a:pt x="1200" y="217"/>
                  </a:cubicBezTo>
                  <a:cubicBezTo>
                    <a:pt x="867" y="400"/>
                    <a:pt x="500" y="717"/>
                    <a:pt x="317" y="1050"/>
                  </a:cubicBezTo>
                  <a:cubicBezTo>
                    <a:pt x="17" y="1600"/>
                    <a:pt x="0" y="2450"/>
                    <a:pt x="217" y="3033"/>
                  </a:cubicBezTo>
                  <a:cubicBezTo>
                    <a:pt x="483" y="3716"/>
                    <a:pt x="1067" y="4133"/>
                    <a:pt x="1733" y="4383"/>
                  </a:cubicBezTo>
                  <a:cubicBezTo>
                    <a:pt x="2700" y="4733"/>
                    <a:pt x="3766" y="4666"/>
                    <a:pt x="4766" y="4733"/>
                  </a:cubicBezTo>
                  <a:cubicBezTo>
                    <a:pt x="5316" y="4749"/>
                    <a:pt x="5966" y="4866"/>
                    <a:pt x="6465" y="4533"/>
                  </a:cubicBezTo>
                  <a:cubicBezTo>
                    <a:pt x="6982" y="4199"/>
                    <a:pt x="7099" y="3533"/>
                    <a:pt x="7065" y="2933"/>
                  </a:cubicBezTo>
                  <a:cubicBezTo>
                    <a:pt x="7015" y="1917"/>
                    <a:pt x="6415" y="1150"/>
                    <a:pt x="6099" y="2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1" name="Google Shape;1461;p14"/>
          <p:cNvSpPr/>
          <p:nvPr/>
        </p:nvSpPr>
        <p:spPr>
          <a:xfrm>
            <a:off x="-56250" y="4608575"/>
            <a:ext cx="9256374" cy="949800"/>
          </a:xfrm>
          <a:custGeom>
            <a:avLst/>
            <a:gdLst/>
            <a:ahLst/>
            <a:cxnLst/>
            <a:rect l="l" t="t" r="r" b="b"/>
            <a:pathLst>
              <a:path w="277719" h="37992" extrusionOk="0">
                <a:moveTo>
                  <a:pt x="0" y="37992"/>
                </a:moveTo>
                <a:lnTo>
                  <a:pt x="277719" y="37992"/>
                </a:lnTo>
                <a:lnTo>
                  <a:pt x="277719" y="251"/>
                </a:lnTo>
                <a:lnTo>
                  <a:pt x="0" y="1"/>
                </a:lnTo>
                <a:close/>
              </a:path>
            </a:pathLst>
          </a:custGeom>
          <a:solidFill>
            <a:srgbClr val="675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4"/>
          <p:cNvSpPr txBox="1">
            <a:spLocks noGrp="1"/>
          </p:cNvSpPr>
          <p:nvPr>
            <p:ph type="title"/>
          </p:nvPr>
        </p:nvSpPr>
        <p:spPr>
          <a:xfrm>
            <a:off x="713225" y="539500"/>
            <a:ext cx="7717500" cy="564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63" name="Google Shape;1463;p14"/>
          <p:cNvSpPr/>
          <p:nvPr/>
        </p:nvSpPr>
        <p:spPr>
          <a:xfrm>
            <a:off x="-56250" y="4614425"/>
            <a:ext cx="9256374" cy="394500"/>
          </a:xfrm>
          <a:custGeom>
            <a:avLst/>
            <a:gdLst/>
            <a:ahLst/>
            <a:cxnLst/>
            <a:rect l="l" t="t" r="r" b="b"/>
            <a:pathLst>
              <a:path w="277719" h="15780" extrusionOk="0">
                <a:moveTo>
                  <a:pt x="0" y="15780"/>
                </a:moveTo>
                <a:lnTo>
                  <a:pt x="277719" y="14363"/>
                </a:lnTo>
                <a:lnTo>
                  <a:pt x="277719" y="233"/>
                </a:lnTo>
                <a:lnTo>
                  <a:pt x="0" y="0"/>
                </a:lnTo>
                <a:close/>
              </a:path>
            </a:pathLst>
          </a:custGeom>
          <a:solidFill>
            <a:srgbClr val="9C8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4" name="Google Shape;1464;p14"/>
          <p:cNvGrpSpPr/>
          <p:nvPr/>
        </p:nvGrpSpPr>
        <p:grpSpPr>
          <a:xfrm>
            <a:off x="7008700" y="61488"/>
            <a:ext cx="3341725" cy="1430925"/>
            <a:chOff x="5967200" y="-891425"/>
            <a:chExt cx="3341725" cy="1430925"/>
          </a:xfrm>
        </p:grpSpPr>
        <p:sp>
          <p:nvSpPr>
            <p:cNvPr id="1465" name="Google Shape;1465;p14"/>
            <p:cNvSpPr/>
            <p:nvPr/>
          </p:nvSpPr>
          <p:spPr>
            <a:xfrm>
              <a:off x="9023975" y="-643975"/>
              <a:ext cx="175800" cy="217050"/>
            </a:xfrm>
            <a:custGeom>
              <a:avLst/>
              <a:gdLst/>
              <a:ahLst/>
              <a:cxnLst/>
              <a:rect l="l" t="t" r="r" b="b"/>
              <a:pathLst>
                <a:path w="7032" h="8682" extrusionOk="0">
                  <a:moveTo>
                    <a:pt x="367" y="7782"/>
                  </a:moveTo>
                  <a:cubicBezTo>
                    <a:pt x="217" y="6732"/>
                    <a:pt x="0" y="6182"/>
                    <a:pt x="383" y="5266"/>
                  </a:cubicBezTo>
                  <a:cubicBezTo>
                    <a:pt x="883" y="4016"/>
                    <a:pt x="1516" y="2899"/>
                    <a:pt x="2633" y="2116"/>
                  </a:cubicBezTo>
                  <a:cubicBezTo>
                    <a:pt x="3733" y="1316"/>
                    <a:pt x="5732" y="0"/>
                    <a:pt x="6715" y="1733"/>
                  </a:cubicBezTo>
                  <a:cubicBezTo>
                    <a:pt x="7032" y="2283"/>
                    <a:pt x="6899" y="2816"/>
                    <a:pt x="6699" y="3399"/>
                  </a:cubicBezTo>
                  <a:cubicBezTo>
                    <a:pt x="6415" y="4249"/>
                    <a:pt x="6132" y="5066"/>
                    <a:pt x="5682" y="5849"/>
                  </a:cubicBezTo>
                  <a:cubicBezTo>
                    <a:pt x="5099" y="6865"/>
                    <a:pt x="3883" y="8681"/>
                    <a:pt x="367" y="778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4"/>
            <p:cNvSpPr/>
            <p:nvPr/>
          </p:nvSpPr>
          <p:spPr>
            <a:xfrm>
              <a:off x="6484550" y="-491925"/>
              <a:ext cx="84600" cy="90400"/>
            </a:xfrm>
            <a:custGeom>
              <a:avLst/>
              <a:gdLst/>
              <a:ahLst/>
              <a:cxnLst/>
              <a:rect l="l" t="t" r="r" b="b"/>
              <a:pathLst>
                <a:path w="3384" h="3616" extrusionOk="0">
                  <a:moveTo>
                    <a:pt x="567" y="650"/>
                  </a:moveTo>
                  <a:cubicBezTo>
                    <a:pt x="1417" y="383"/>
                    <a:pt x="1917" y="0"/>
                    <a:pt x="2684" y="600"/>
                  </a:cubicBezTo>
                  <a:cubicBezTo>
                    <a:pt x="3200" y="1000"/>
                    <a:pt x="3383" y="1566"/>
                    <a:pt x="3383" y="2199"/>
                  </a:cubicBezTo>
                  <a:cubicBezTo>
                    <a:pt x="3367" y="2749"/>
                    <a:pt x="3267" y="3566"/>
                    <a:pt x="2600" y="3599"/>
                  </a:cubicBezTo>
                  <a:cubicBezTo>
                    <a:pt x="2134" y="3616"/>
                    <a:pt x="1800" y="3383"/>
                    <a:pt x="1417" y="3149"/>
                  </a:cubicBezTo>
                  <a:cubicBezTo>
                    <a:pt x="1067" y="2933"/>
                    <a:pt x="667" y="2683"/>
                    <a:pt x="417" y="2333"/>
                  </a:cubicBezTo>
                  <a:cubicBezTo>
                    <a:pt x="1" y="1766"/>
                    <a:pt x="234" y="1350"/>
                    <a:pt x="567" y="7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4"/>
            <p:cNvSpPr/>
            <p:nvPr/>
          </p:nvSpPr>
          <p:spPr>
            <a:xfrm>
              <a:off x="6593275" y="-604000"/>
              <a:ext cx="114600" cy="86250"/>
            </a:xfrm>
            <a:custGeom>
              <a:avLst/>
              <a:gdLst/>
              <a:ahLst/>
              <a:cxnLst/>
              <a:rect l="l" t="t" r="r" b="b"/>
              <a:pathLst>
                <a:path w="4584" h="3450" extrusionOk="0">
                  <a:moveTo>
                    <a:pt x="1" y="2883"/>
                  </a:moveTo>
                  <a:cubicBezTo>
                    <a:pt x="351" y="3067"/>
                    <a:pt x="701" y="3267"/>
                    <a:pt x="1034" y="3450"/>
                  </a:cubicBezTo>
                  <a:cubicBezTo>
                    <a:pt x="1301" y="3450"/>
                    <a:pt x="1550" y="3417"/>
                    <a:pt x="1800" y="3317"/>
                  </a:cubicBezTo>
                  <a:cubicBezTo>
                    <a:pt x="2550" y="3133"/>
                    <a:pt x="3283" y="3000"/>
                    <a:pt x="3850" y="2434"/>
                  </a:cubicBezTo>
                  <a:cubicBezTo>
                    <a:pt x="4583" y="1717"/>
                    <a:pt x="4450" y="967"/>
                    <a:pt x="3733" y="284"/>
                  </a:cubicBezTo>
                  <a:cubicBezTo>
                    <a:pt x="3600" y="151"/>
                    <a:pt x="3467" y="1"/>
                    <a:pt x="3267" y="101"/>
                  </a:cubicBezTo>
                  <a:cubicBezTo>
                    <a:pt x="3100" y="184"/>
                    <a:pt x="3150" y="351"/>
                    <a:pt x="3067" y="467"/>
                  </a:cubicBezTo>
                  <a:cubicBezTo>
                    <a:pt x="2900" y="667"/>
                    <a:pt x="2567" y="751"/>
                    <a:pt x="2384" y="884"/>
                  </a:cubicBezTo>
                  <a:cubicBezTo>
                    <a:pt x="1934" y="1217"/>
                    <a:pt x="1517" y="1884"/>
                    <a:pt x="984" y="20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4"/>
            <p:cNvSpPr/>
            <p:nvPr/>
          </p:nvSpPr>
          <p:spPr>
            <a:xfrm>
              <a:off x="6601625" y="-494425"/>
              <a:ext cx="170800" cy="79575"/>
            </a:xfrm>
            <a:custGeom>
              <a:avLst/>
              <a:gdLst/>
              <a:ahLst/>
              <a:cxnLst/>
              <a:rect l="l" t="t" r="r" b="b"/>
              <a:pathLst>
                <a:path w="6832" h="3183" extrusionOk="0">
                  <a:moveTo>
                    <a:pt x="6832" y="1300"/>
                  </a:moveTo>
                  <a:cubicBezTo>
                    <a:pt x="5715" y="733"/>
                    <a:pt x="4766" y="100"/>
                    <a:pt x="3483" y="33"/>
                  </a:cubicBezTo>
                  <a:cubicBezTo>
                    <a:pt x="2649" y="0"/>
                    <a:pt x="1200" y="483"/>
                    <a:pt x="733" y="1250"/>
                  </a:cubicBezTo>
                  <a:cubicBezTo>
                    <a:pt x="583" y="1500"/>
                    <a:pt x="467" y="1800"/>
                    <a:pt x="350" y="2066"/>
                  </a:cubicBezTo>
                  <a:cubicBezTo>
                    <a:pt x="283" y="2233"/>
                    <a:pt x="133" y="2383"/>
                    <a:pt x="83" y="2566"/>
                  </a:cubicBezTo>
                  <a:cubicBezTo>
                    <a:pt x="0" y="2866"/>
                    <a:pt x="117" y="2916"/>
                    <a:pt x="317" y="3033"/>
                  </a:cubicBezTo>
                  <a:cubicBezTo>
                    <a:pt x="617" y="3183"/>
                    <a:pt x="800" y="3149"/>
                    <a:pt x="1200" y="3149"/>
                  </a:cubicBezTo>
                  <a:cubicBezTo>
                    <a:pt x="2383" y="3116"/>
                    <a:pt x="3549" y="2983"/>
                    <a:pt x="4716" y="284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4"/>
            <p:cNvSpPr/>
            <p:nvPr/>
          </p:nvSpPr>
          <p:spPr>
            <a:xfrm>
              <a:off x="9090625" y="-304075"/>
              <a:ext cx="152475" cy="127500"/>
            </a:xfrm>
            <a:custGeom>
              <a:avLst/>
              <a:gdLst/>
              <a:ahLst/>
              <a:cxnLst/>
              <a:rect l="l" t="t" r="r" b="b"/>
              <a:pathLst>
                <a:path w="6099" h="5100" extrusionOk="0">
                  <a:moveTo>
                    <a:pt x="4516" y="1"/>
                  </a:moveTo>
                  <a:cubicBezTo>
                    <a:pt x="4066" y="817"/>
                    <a:pt x="3599" y="1401"/>
                    <a:pt x="2866" y="1984"/>
                  </a:cubicBezTo>
                  <a:cubicBezTo>
                    <a:pt x="2483" y="2300"/>
                    <a:pt x="2083" y="2617"/>
                    <a:pt x="1683" y="2934"/>
                  </a:cubicBezTo>
                  <a:cubicBezTo>
                    <a:pt x="1367" y="3183"/>
                    <a:pt x="833" y="3433"/>
                    <a:pt x="583" y="3767"/>
                  </a:cubicBezTo>
                  <a:cubicBezTo>
                    <a:pt x="0" y="4516"/>
                    <a:pt x="1167" y="4816"/>
                    <a:pt x="1716" y="4900"/>
                  </a:cubicBezTo>
                  <a:cubicBezTo>
                    <a:pt x="2916" y="5100"/>
                    <a:pt x="4432" y="4900"/>
                    <a:pt x="5366" y="4083"/>
                  </a:cubicBezTo>
                  <a:cubicBezTo>
                    <a:pt x="5566" y="3900"/>
                    <a:pt x="5782" y="3750"/>
                    <a:pt x="5915" y="3500"/>
                  </a:cubicBezTo>
                  <a:cubicBezTo>
                    <a:pt x="6032" y="3233"/>
                    <a:pt x="6049" y="2900"/>
                    <a:pt x="6065" y="2617"/>
                  </a:cubicBezTo>
                  <a:cubicBezTo>
                    <a:pt x="6099" y="1767"/>
                    <a:pt x="6015" y="767"/>
                    <a:pt x="45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4"/>
            <p:cNvSpPr/>
            <p:nvPr/>
          </p:nvSpPr>
          <p:spPr>
            <a:xfrm>
              <a:off x="9219750" y="-405700"/>
              <a:ext cx="78350" cy="107075"/>
            </a:xfrm>
            <a:custGeom>
              <a:avLst/>
              <a:gdLst/>
              <a:ahLst/>
              <a:cxnLst/>
              <a:rect l="l" t="t" r="r" b="b"/>
              <a:pathLst>
                <a:path w="3134" h="4283" extrusionOk="0">
                  <a:moveTo>
                    <a:pt x="2567" y="150"/>
                  </a:moveTo>
                  <a:cubicBezTo>
                    <a:pt x="2000" y="833"/>
                    <a:pt x="1434" y="1533"/>
                    <a:pt x="884" y="2250"/>
                  </a:cubicBezTo>
                  <a:cubicBezTo>
                    <a:pt x="667" y="2516"/>
                    <a:pt x="1" y="3333"/>
                    <a:pt x="217" y="3766"/>
                  </a:cubicBezTo>
                  <a:cubicBezTo>
                    <a:pt x="467" y="4283"/>
                    <a:pt x="1150" y="3583"/>
                    <a:pt x="1384" y="3366"/>
                  </a:cubicBezTo>
                  <a:cubicBezTo>
                    <a:pt x="1900" y="2883"/>
                    <a:pt x="2467" y="2616"/>
                    <a:pt x="2817" y="1966"/>
                  </a:cubicBezTo>
                  <a:cubicBezTo>
                    <a:pt x="2983" y="1650"/>
                    <a:pt x="3133" y="1500"/>
                    <a:pt x="3133" y="1133"/>
                  </a:cubicBezTo>
                  <a:cubicBezTo>
                    <a:pt x="3117" y="683"/>
                    <a:pt x="3033" y="433"/>
                    <a:pt x="28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4"/>
            <p:cNvSpPr/>
            <p:nvPr/>
          </p:nvSpPr>
          <p:spPr>
            <a:xfrm>
              <a:off x="6695750" y="-534425"/>
              <a:ext cx="50850" cy="70000"/>
            </a:xfrm>
            <a:custGeom>
              <a:avLst/>
              <a:gdLst/>
              <a:ahLst/>
              <a:cxnLst/>
              <a:rect l="l" t="t" r="r" b="b"/>
              <a:pathLst>
                <a:path w="2034" h="2800" extrusionOk="0">
                  <a:moveTo>
                    <a:pt x="467" y="2133"/>
                  </a:moveTo>
                  <a:cubicBezTo>
                    <a:pt x="284" y="1900"/>
                    <a:pt x="117" y="1633"/>
                    <a:pt x="1" y="1367"/>
                  </a:cubicBezTo>
                  <a:cubicBezTo>
                    <a:pt x="301" y="967"/>
                    <a:pt x="851" y="0"/>
                    <a:pt x="1501" y="250"/>
                  </a:cubicBezTo>
                  <a:cubicBezTo>
                    <a:pt x="1934" y="434"/>
                    <a:pt x="2034" y="934"/>
                    <a:pt x="1884" y="1333"/>
                  </a:cubicBezTo>
                  <a:cubicBezTo>
                    <a:pt x="1767" y="1700"/>
                    <a:pt x="1051" y="2800"/>
                    <a:pt x="567" y="22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4"/>
            <p:cNvSpPr/>
            <p:nvPr/>
          </p:nvSpPr>
          <p:spPr>
            <a:xfrm>
              <a:off x="6254200" y="-4125"/>
              <a:ext cx="125825" cy="101650"/>
            </a:xfrm>
            <a:custGeom>
              <a:avLst/>
              <a:gdLst/>
              <a:ahLst/>
              <a:cxnLst/>
              <a:rect l="l" t="t" r="r" b="b"/>
              <a:pathLst>
                <a:path w="5033" h="4066" extrusionOk="0">
                  <a:moveTo>
                    <a:pt x="3599" y="400"/>
                  </a:moveTo>
                  <a:cubicBezTo>
                    <a:pt x="2983" y="100"/>
                    <a:pt x="2700" y="0"/>
                    <a:pt x="2016" y="100"/>
                  </a:cubicBezTo>
                  <a:cubicBezTo>
                    <a:pt x="1650" y="150"/>
                    <a:pt x="1183" y="150"/>
                    <a:pt x="867" y="417"/>
                  </a:cubicBezTo>
                  <a:cubicBezTo>
                    <a:pt x="250" y="916"/>
                    <a:pt x="50" y="2083"/>
                    <a:pt x="17" y="2816"/>
                  </a:cubicBezTo>
                  <a:cubicBezTo>
                    <a:pt x="0" y="3216"/>
                    <a:pt x="67" y="3616"/>
                    <a:pt x="450" y="3816"/>
                  </a:cubicBezTo>
                  <a:cubicBezTo>
                    <a:pt x="983" y="4066"/>
                    <a:pt x="1917" y="3799"/>
                    <a:pt x="2400" y="3599"/>
                  </a:cubicBezTo>
                  <a:cubicBezTo>
                    <a:pt x="3749" y="3033"/>
                    <a:pt x="5032" y="1300"/>
                    <a:pt x="3599" y="4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4"/>
            <p:cNvSpPr/>
            <p:nvPr/>
          </p:nvSpPr>
          <p:spPr>
            <a:xfrm>
              <a:off x="8922325" y="-688150"/>
              <a:ext cx="180400" cy="184575"/>
            </a:xfrm>
            <a:custGeom>
              <a:avLst/>
              <a:gdLst/>
              <a:ahLst/>
              <a:cxnLst/>
              <a:rect l="l" t="t" r="r" b="b"/>
              <a:pathLst>
                <a:path w="7216" h="7383" extrusionOk="0">
                  <a:moveTo>
                    <a:pt x="750" y="2817"/>
                  </a:moveTo>
                  <a:cubicBezTo>
                    <a:pt x="767" y="2634"/>
                    <a:pt x="784" y="2117"/>
                    <a:pt x="867" y="1867"/>
                  </a:cubicBezTo>
                  <a:cubicBezTo>
                    <a:pt x="967" y="1551"/>
                    <a:pt x="1467" y="1234"/>
                    <a:pt x="1750" y="1034"/>
                  </a:cubicBezTo>
                  <a:cubicBezTo>
                    <a:pt x="2633" y="434"/>
                    <a:pt x="3866" y="1"/>
                    <a:pt x="4949" y="201"/>
                  </a:cubicBezTo>
                  <a:cubicBezTo>
                    <a:pt x="5732" y="351"/>
                    <a:pt x="6449" y="667"/>
                    <a:pt x="6849" y="1384"/>
                  </a:cubicBezTo>
                  <a:cubicBezTo>
                    <a:pt x="7165" y="1950"/>
                    <a:pt x="7215" y="2850"/>
                    <a:pt x="6999" y="3467"/>
                  </a:cubicBezTo>
                  <a:cubicBezTo>
                    <a:pt x="6499" y="4933"/>
                    <a:pt x="5749" y="6399"/>
                    <a:pt x="4199" y="6949"/>
                  </a:cubicBezTo>
                  <a:cubicBezTo>
                    <a:pt x="3333" y="7266"/>
                    <a:pt x="2466" y="7382"/>
                    <a:pt x="1617" y="6899"/>
                  </a:cubicBezTo>
                  <a:cubicBezTo>
                    <a:pt x="1183" y="6666"/>
                    <a:pt x="784" y="6333"/>
                    <a:pt x="467" y="5933"/>
                  </a:cubicBezTo>
                  <a:cubicBezTo>
                    <a:pt x="0" y="5350"/>
                    <a:pt x="17" y="4683"/>
                    <a:pt x="750" y="28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4" name="Google Shape;1474;p14"/>
            <p:cNvGrpSpPr/>
            <p:nvPr/>
          </p:nvGrpSpPr>
          <p:grpSpPr>
            <a:xfrm>
              <a:off x="5967200" y="-891425"/>
              <a:ext cx="3341725" cy="1430925"/>
              <a:chOff x="5967200" y="-891425"/>
              <a:chExt cx="3341725" cy="1430925"/>
            </a:xfrm>
          </p:grpSpPr>
          <p:sp>
            <p:nvSpPr>
              <p:cNvPr id="1475" name="Google Shape;1475;p14"/>
              <p:cNvSpPr/>
              <p:nvPr/>
            </p:nvSpPr>
            <p:spPr>
              <a:xfrm>
                <a:off x="6005075" y="-891425"/>
                <a:ext cx="3303850" cy="1371375"/>
              </a:xfrm>
              <a:custGeom>
                <a:avLst/>
                <a:gdLst/>
                <a:ahLst/>
                <a:cxnLst/>
                <a:rect l="l" t="t" r="r" b="b"/>
                <a:pathLst>
                  <a:path w="132154" h="54855" extrusionOk="0">
                    <a:moveTo>
                      <a:pt x="114208" y="67"/>
                    </a:moveTo>
                    <a:cubicBezTo>
                      <a:pt x="110192" y="334"/>
                      <a:pt x="106026" y="700"/>
                      <a:pt x="102060" y="1450"/>
                    </a:cubicBezTo>
                    <a:lnTo>
                      <a:pt x="102060" y="1450"/>
                    </a:lnTo>
                    <a:cubicBezTo>
                      <a:pt x="100144" y="1817"/>
                      <a:pt x="98278" y="2183"/>
                      <a:pt x="96328" y="2183"/>
                    </a:cubicBezTo>
                    <a:lnTo>
                      <a:pt x="96328" y="2183"/>
                    </a:lnTo>
                    <a:cubicBezTo>
                      <a:pt x="94629" y="2167"/>
                      <a:pt x="93063" y="1633"/>
                      <a:pt x="91396" y="1450"/>
                    </a:cubicBezTo>
                    <a:lnTo>
                      <a:pt x="91396" y="1450"/>
                    </a:lnTo>
                    <a:cubicBezTo>
                      <a:pt x="90363" y="1334"/>
                      <a:pt x="89447" y="1084"/>
                      <a:pt x="88380" y="1084"/>
                    </a:cubicBezTo>
                    <a:lnTo>
                      <a:pt x="88380" y="1084"/>
                    </a:lnTo>
                    <a:cubicBezTo>
                      <a:pt x="88097" y="1100"/>
                      <a:pt x="87797" y="1084"/>
                      <a:pt x="87514" y="1084"/>
                    </a:cubicBezTo>
                    <a:lnTo>
                      <a:pt x="87514" y="1084"/>
                    </a:lnTo>
                    <a:cubicBezTo>
                      <a:pt x="86781" y="1067"/>
                      <a:pt x="86031" y="1067"/>
                      <a:pt x="85298" y="1167"/>
                    </a:cubicBezTo>
                    <a:lnTo>
                      <a:pt x="85298" y="1167"/>
                    </a:lnTo>
                    <a:cubicBezTo>
                      <a:pt x="79199" y="1967"/>
                      <a:pt x="73151" y="3050"/>
                      <a:pt x="67052" y="3983"/>
                    </a:cubicBezTo>
                    <a:lnTo>
                      <a:pt x="67052" y="3983"/>
                    </a:lnTo>
                    <a:cubicBezTo>
                      <a:pt x="63370" y="4549"/>
                      <a:pt x="59687" y="4716"/>
                      <a:pt x="56005" y="5133"/>
                    </a:cubicBezTo>
                    <a:lnTo>
                      <a:pt x="56005" y="5133"/>
                    </a:lnTo>
                    <a:cubicBezTo>
                      <a:pt x="54355" y="5316"/>
                      <a:pt x="52839" y="5699"/>
                      <a:pt x="51289" y="6316"/>
                    </a:cubicBezTo>
                    <a:lnTo>
                      <a:pt x="51289" y="6316"/>
                    </a:lnTo>
                    <a:cubicBezTo>
                      <a:pt x="50206" y="6749"/>
                      <a:pt x="49073" y="7349"/>
                      <a:pt x="47940" y="7549"/>
                    </a:cubicBezTo>
                    <a:lnTo>
                      <a:pt x="47940" y="7549"/>
                    </a:lnTo>
                    <a:cubicBezTo>
                      <a:pt x="47407" y="7649"/>
                      <a:pt x="46840" y="7632"/>
                      <a:pt x="46274" y="7599"/>
                    </a:cubicBezTo>
                    <a:lnTo>
                      <a:pt x="46274" y="7599"/>
                    </a:lnTo>
                    <a:cubicBezTo>
                      <a:pt x="46024" y="7599"/>
                      <a:pt x="45774" y="7582"/>
                      <a:pt x="45540" y="7582"/>
                    </a:cubicBezTo>
                    <a:lnTo>
                      <a:pt x="45540" y="7582"/>
                    </a:lnTo>
                    <a:cubicBezTo>
                      <a:pt x="45340" y="7582"/>
                      <a:pt x="45140" y="7582"/>
                      <a:pt x="44957" y="7582"/>
                    </a:cubicBezTo>
                    <a:lnTo>
                      <a:pt x="44957" y="7582"/>
                    </a:lnTo>
                    <a:cubicBezTo>
                      <a:pt x="43441" y="7565"/>
                      <a:pt x="41891" y="7549"/>
                      <a:pt x="40508" y="8365"/>
                    </a:cubicBezTo>
                    <a:lnTo>
                      <a:pt x="40508" y="8365"/>
                    </a:lnTo>
                    <a:cubicBezTo>
                      <a:pt x="38709" y="9415"/>
                      <a:pt x="37342" y="11065"/>
                      <a:pt x="35926" y="12614"/>
                    </a:cubicBezTo>
                    <a:lnTo>
                      <a:pt x="35926" y="12614"/>
                    </a:lnTo>
                    <a:cubicBezTo>
                      <a:pt x="34976" y="13681"/>
                      <a:pt x="33693" y="14264"/>
                      <a:pt x="32443" y="14514"/>
                    </a:cubicBezTo>
                    <a:lnTo>
                      <a:pt x="32443" y="14514"/>
                    </a:lnTo>
                    <a:cubicBezTo>
                      <a:pt x="31444" y="14714"/>
                      <a:pt x="30361" y="14664"/>
                      <a:pt x="30061" y="15963"/>
                    </a:cubicBezTo>
                    <a:lnTo>
                      <a:pt x="30061" y="15963"/>
                    </a:lnTo>
                    <a:cubicBezTo>
                      <a:pt x="29861" y="16763"/>
                      <a:pt x="30211" y="17296"/>
                      <a:pt x="29427" y="17780"/>
                    </a:cubicBezTo>
                    <a:lnTo>
                      <a:pt x="29427" y="17780"/>
                    </a:lnTo>
                    <a:cubicBezTo>
                      <a:pt x="28861" y="18146"/>
                      <a:pt x="29044" y="17930"/>
                      <a:pt x="28494" y="17580"/>
                    </a:cubicBezTo>
                    <a:lnTo>
                      <a:pt x="28494" y="17580"/>
                    </a:lnTo>
                    <a:cubicBezTo>
                      <a:pt x="27928" y="17213"/>
                      <a:pt x="26145" y="17030"/>
                      <a:pt x="25428" y="17346"/>
                    </a:cubicBezTo>
                    <a:lnTo>
                      <a:pt x="25428" y="17346"/>
                    </a:lnTo>
                    <a:cubicBezTo>
                      <a:pt x="24562" y="17746"/>
                      <a:pt x="23962" y="19146"/>
                      <a:pt x="23979" y="20129"/>
                    </a:cubicBezTo>
                    <a:lnTo>
                      <a:pt x="23979" y="20129"/>
                    </a:lnTo>
                    <a:cubicBezTo>
                      <a:pt x="24012" y="22495"/>
                      <a:pt x="27211" y="22962"/>
                      <a:pt x="28678" y="23795"/>
                    </a:cubicBezTo>
                    <a:lnTo>
                      <a:pt x="28678" y="23795"/>
                    </a:lnTo>
                    <a:cubicBezTo>
                      <a:pt x="29711" y="24395"/>
                      <a:pt x="30677" y="25228"/>
                      <a:pt x="30327" y="26711"/>
                    </a:cubicBezTo>
                    <a:lnTo>
                      <a:pt x="30327" y="26711"/>
                    </a:lnTo>
                    <a:cubicBezTo>
                      <a:pt x="30111" y="27661"/>
                      <a:pt x="29177" y="28444"/>
                      <a:pt x="28444" y="28877"/>
                    </a:cubicBezTo>
                    <a:lnTo>
                      <a:pt x="28444" y="28877"/>
                    </a:lnTo>
                    <a:cubicBezTo>
                      <a:pt x="27128" y="29643"/>
                      <a:pt x="25978" y="29960"/>
                      <a:pt x="24962" y="31343"/>
                    </a:cubicBezTo>
                    <a:lnTo>
                      <a:pt x="24962" y="31343"/>
                    </a:lnTo>
                    <a:cubicBezTo>
                      <a:pt x="24262" y="32309"/>
                      <a:pt x="24195" y="32976"/>
                      <a:pt x="23995" y="34092"/>
                    </a:cubicBezTo>
                    <a:lnTo>
                      <a:pt x="23995" y="34092"/>
                    </a:lnTo>
                    <a:cubicBezTo>
                      <a:pt x="23662" y="36109"/>
                      <a:pt x="21013" y="36025"/>
                      <a:pt x="19563" y="36358"/>
                    </a:cubicBezTo>
                    <a:lnTo>
                      <a:pt x="19563" y="36358"/>
                    </a:lnTo>
                    <a:cubicBezTo>
                      <a:pt x="19213" y="36425"/>
                      <a:pt x="18880" y="36425"/>
                      <a:pt x="18530" y="36425"/>
                    </a:cubicBezTo>
                    <a:lnTo>
                      <a:pt x="18530" y="36425"/>
                    </a:lnTo>
                    <a:cubicBezTo>
                      <a:pt x="18163" y="36425"/>
                      <a:pt x="17780" y="36408"/>
                      <a:pt x="17430" y="36508"/>
                    </a:cubicBezTo>
                    <a:lnTo>
                      <a:pt x="17430" y="36508"/>
                    </a:lnTo>
                    <a:cubicBezTo>
                      <a:pt x="16897" y="36658"/>
                      <a:pt x="16214" y="37208"/>
                      <a:pt x="15697" y="37525"/>
                    </a:cubicBezTo>
                    <a:lnTo>
                      <a:pt x="15697" y="37525"/>
                    </a:lnTo>
                    <a:cubicBezTo>
                      <a:pt x="15097" y="37891"/>
                      <a:pt x="14514" y="38058"/>
                      <a:pt x="14048" y="38591"/>
                    </a:cubicBezTo>
                    <a:lnTo>
                      <a:pt x="14048" y="38591"/>
                    </a:lnTo>
                    <a:cubicBezTo>
                      <a:pt x="13648" y="39041"/>
                      <a:pt x="13681" y="39358"/>
                      <a:pt x="13431" y="39874"/>
                    </a:cubicBezTo>
                    <a:lnTo>
                      <a:pt x="13431" y="39874"/>
                    </a:lnTo>
                    <a:cubicBezTo>
                      <a:pt x="12898" y="40907"/>
                      <a:pt x="11598" y="40091"/>
                      <a:pt x="10732" y="40824"/>
                    </a:cubicBezTo>
                    <a:lnTo>
                      <a:pt x="10732" y="40824"/>
                    </a:lnTo>
                    <a:cubicBezTo>
                      <a:pt x="9965" y="41457"/>
                      <a:pt x="9632" y="42707"/>
                      <a:pt x="9232" y="43657"/>
                    </a:cubicBezTo>
                    <a:lnTo>
                      <a:pt x="9232" y="43657"/>
                    </a:lnTo>
                    <a:cubicBezTo>
                      <a:pt x="8999" y="44207"/>
                      <a:pt x="8882" y="44990"/>
                      <a:pt x="8566" y="45456"/>
                    </a:cubicBezTo>
                    <a:lnTo>
                      <a:pt x="8566" y="45456"/>
                    </a:lnTo>
                    <a:cubicBezTo>
                      <a:pt x="7683" y="46739"/>
                      <a:pt x="5600" y="46823"/>
                      <a:pt x="4383" y="47256"/>
                    </a:cubicBezTo>
                    <a:lnTo>
                      <a:pt x="4383" y="47256"/>
                    </a:lnTo>
                    <a:cubicBezTo>
                      <a:pt x="2917" y="47789"/>
                      <a:pt x="1451" y="48156"/>
                      <a:pt x="1" y="48689"/>
                    </a:cubicBezTo>
                    <a:lnTo>
                      <a:pt x="1" y="48689"/>
                    </a:lnTo>
                    <a:lnTo>
                      <a:pt x="2834" y="53738"/>
                    </a:lnTo>
                    <a:cubicBezTo>
                      <a:pt x="5883" y="53921"/>
                      <a:pt x="8899" y="54471"/>
                      <a:pt x="11965" y="54487"/>
                    </a:cubicBezTo>
                    <a:lnTo>
                      <a:pt x="11965" y="54487"/>
                    </a:lnTo>
                    <a:cubicBezTo>
                      <a:pt x="13498" y="54504"/>
                      <a:pt x="15047" y="54471"/>
                      <a:pt x="16597" y="54454"/>
                    </a:cubicBezTo>
                    <a:lnTo>
                      <a:pt x="16597" y="54454"/>
                    </a:lnTo>
                    <a:cubicBezTo>
                      <a:pt x="20729" y="54438"/>
                      <a:pt x="24845" y="54804"/>
                      <a:pt x="28978" y="54837"/>
                    </a:cubicBezTo>
                    <a:lnTo>
                      <a:pt x="28978" y="54837"/>
                    </a:lnTo>
                    <a:cubicBezTo>
                      <a:pt x="33393" y="54854"/>
                      <a:pt x="37892" y="54421"/>
                      <a:pt x="42274" y="53754"/>
                    </a:cubicBezTo>
                    <a:lnTo>
                      <a:pt x="42274" y="53754"/>
                    </a:lnTo>
                    <a:cubicBezTo>
                      <a:pt x="46573" y="53104"/>
                      <a:pt x="50906" y="52805"/>
                      <a:pt x="55238" y="52388"/>
                    </a:cubicBezTo>
                    <a:lnTo>
                      <a:pt x="55238" y="52388"/>
                    </a:lnTo>
                    <a:cubicBezTo>
                      <a:pt x="59104" y="52021"/>
                      <a:pt x="63020" y="51555"/>
                      <a:pt x="66902" y="51555"/>
                    </a:cubicBezTo>
                    <a:lnTo>
                      <a:pt x="66902" y="51555"/>
                    </a:lnTo>
                    <a:cubicBezTo>
                      <a:pt x="67669" y="51555"/>
                      <a:pt x="68452" y="51572"/>
                      <a:pt x="69218" y="51588"/>
                    </a:cubicBezTo>
                    <a:lnTo>
                      <a:pt x="69218" y="51588"/>
                    </a:lnTo>
                    <a:cubicBezTo>
                      <a:pt x="70251" y="51605"/>
                      <a:pt x="71301" y="51622"/>
                      <a:pt x="72334" y="51605"/>
                    </a:cubicBezTo>
                    <a:lnTo>
                      <a:pt x="72334" y="51605"/>
                    </a:lnTo>
                    <a:cubicBezTo>
                      <a:pt x="74834" y="51555"/>
                      <a:pt x="77316" y="51255"/>
                      <a:pt x="79816" y="51205"/>
                    </a:cubicBezTo>
                    <a:lnTo>
                      <a:pt x="79816" y="51205"/>
                    </a:lnTo>
                    <a:cubicBezTo>
                      <a:pt x="80782" y="51172"/>
                      <a:pt x="81765" y="51205"/>
                      <a:pt x="82732" y="51222"/>
                    </a:cubicBezTo>
                    <a:lnTo>
                      <a:pt x="82732" y="51222"/>
                    </a:lnTo>
                    <a:cubicBezTo>
                      <a:pt x="84198" y="51238"/>
                      <a:pt x="85681" y="51272"/>
                      <a:pt x="87147" y="51172"/>
                    </a:cubicBezTo>
                    <a:lnTo>
                      <a:pt x="87147" y="51172"/>
                    </a:lnTo>
                    <a:cubicBezTo>
                      <a:pt x="90930" y="50888"/>
                      <a:pt x="94846" y="50155"/>
                      <a:pt x="98478" y="48872"/>
                    </a:cubicBezTo>
                    <a:lnTo>
                      <a:pt x="98478" y="48872"/>
                    </a:lnTo>
                    <a:cubicBezTo>
                      <a:pt x="100727" y="48089"/>
                      <a:pt x="102810" y="47356"/>
                      <a:pt x="104510" y="45440"/>
                    </a:cubicBezTo>
                    <a:lnTo>
                      <a:pt x="104510" y="45440"/>
                    </a:lnTo>
                    <a:cubicBezTo>
                      <a:pt x="105843" y="43957"/>
                      <a:pt x="109109" y="41007"/>
                      <a:pt x="106759" y="38858"/>
                    </a:cubicBezTo>
                    <a:lnTo>
                      <a:pt x="106759" y="38858"/>
                    </a:lnTo>
                    <a:cubicBezTo>
                      <a:pt x="105626" y="37808"/>
                      <a:pt x="103377" y="37925"/>
                      <a:pt x="101994" y="37858"/>
                    </a:cubicBezTo>
                    <a:lnTo>
                      <a:pt x="101994" y="37858"/>
                    </a:lnTo>
                    <a:cubicBezTo>
                      <a:pt x="101377" y="37825"/>
                      <a:pt x="100744" y="37841"/>
                      <a:pt x="100111" y="37858"/>
                    </a:cubicBezTo>
                    <a:lnTo>
                      <a:pt x="100111" y="37858"/>
                    </a:lnTo>
                    <a:cubicBezTo>
                      <a:pt x="98611" y="37891"/>
                      <a:pt x="97078" y="37925"/>
                      <a:pt x="95695" y="37442"/>
                    </a:cubicBezTo>
                    <a:lnTo>
                      <a:pt x="95695" y="37442"/>
                    </a:lnTo>
                    <a:cubicBezTo>
                      <a:pt x="94979" y="37192"/>
                      <a:pt x="94446" y="36592"/>
                      <a:pt x="93712" y="36425"/>
                    </a:cubicBezTo>
                    <a:lnTo>
                      <a:pt x="93712" y="36425"/>
                    </a:lnTo>
                    <a:cubicBezTo>
                      <a:pt x="92746" y="36209"/>
                      <a:pt x="91730" y="36492"/>
                      <a:pt x="90930" y="35575"/>
                    </a:cubicBezTo>
                    <a:lnTo>
                      <a:pt x="90930" y="35575"/>
                    </a:lnTo>
                    <a:cubicBezTo>
                      <a:pt x="89597" y="34076"/>
                      <a:pt x="93529" y="33393"/>
                      <a:pt x="94379" y="33109"/>
                    </a:cubicBezTo>
                    <a:lnTo>
                      <a:pt x="94379" y="33109"/>
                    </a:lnTo>
                    <a:cubicBezTo>
                      <a:pt x="96528" y="32359"/>
                      <a:pt x="99961" y="29810"/>
                      <a:pt x="102210" y="31343"/>
                    </a:cubicBezTo>
                    <a:lnTo>
                      <a:pt x="102210" y="31343"/>
                    </a:lnTo>
                    <a:cubicBezTo>
                      <a:pt x="102977" y="31876"/>
                      <a:pt x="103477" y="32609"/>
                      <a:pt x="104327" y="33076"/>
                    </a:cubicBezTo>
                    <a:lnTo>
                      <a:pt x="104327" y="33076"/>
                    </a:lnTo>
                    <a:cubicBezTo>
                      <a:pt x="105360" y="33609"/>
                      <a:pt x="106343" y="33609"/>
                      <a:pt x="107476" y="33559"/>
                    </a:cubicBezTo>
                    <a:lnTo>
                      <a:pt x="107476" y="33559"/>
                    </a:lnTo>
                    <a:cubicBezTo>
                      <a:pt x="109642" y="33459"/>
                      <a:pt x="112125" y="33109"/>
                      <a:pt x="114241" y="32476"/>
                    </a:cubicBezTo>
                    <a:lnTo>
                      <a:pt x="114241" y="32476"/>
                    </a:lnTo>
                    <a:cubicBezTo>
                      <a:pt x="115524" y="32110"/>
                      <a:pt x="116757" y="31526"/>
                      <a:pt x="117857" y="30660"/>
                    </a:cubicBezTo>
                    <a:lnTo>
                      <a:pt x="117857" y="30660"/>
                    </a:lnTo>
                    <a:cubicBezTo>
                      <a:pt x="118707" y="29977"/>
                      <a:pt x="119190" y="29510"/>
                      <a:pt x="120273" y="29294"/>
                    </a:cubicBezTo>
                    <a:lnTo>
                      <a:pt x="120273" y="29294"/>
                    </a:lnTo>
                    <a:cubicBezTo>
                      <a:pt x="121456" y="29060"/>
                      <a:pt x="122556" y="28894"/>
                      <a:pt x="123739" y="28494"/>
                    </a:cubicBezTo>
                    <a:lnTo>
                      <a:pt x="123739" y="28494"/>
                    </a:lnTo>
                    <a:cubicBezTo>
                      <a:pt x="124972" y="28094"/>
                      <a:pt x="126571" y="28094"/>
                      <a:pt x="127421" y="26844"/>
                    </a:cubicBezTo>
                    <a:lnTo>
                      <a:pt x="127421" y="26844"/>
                    </a:lnTo>
                    <a:cubicBezTo>
                      <a:pt x="127888" y="26128"/>
                      <a:pt x="128154" y="25278"/>
                      <a:pt x="128638" y="24528"/>
                    </a:cubicBezTo>
                    <a:lnTo>
                      <a:pt x="128638" y="24528"/>
                    </a:lnTo>
                    <a:cubicBezTo>
                      <a:pt x="129121" y="23811"/>
                      <a:pt x="129554" y="22962"/>
                      <a:pt x="130137" y="22345"/>
                    </a:cubicBezTo>
                    <a:lnTo>
                      <a:pt x="130137" y="22345"/>
                    </a:lnTo>
                    <a:cubicBezTo>
                      <a:pt x="130787" y="21679"/>
                      <a:pt x="131620" y="21245"/>
                      <a:pt x="131920" y="20179"/>
                    </a:cubicBezTo>
                    <a:lnTo>
                      <a:pt x="131920" y="20179"/>
                    </a:lnTo>
                    <a:cubicBezTo>
                      <a:pt x="132153" y="19313"/>
                      <a:pt x="131837" y="18429"/>
                      <a:pt x="131654" y="17596"/>
                    </a:cubicBezTo>
                    <a:lnTo>
                      <a:pt x="131654" y="17596"/>
                    </a:lnTo>
                    <a:cubicBezTo>
                      <a:pt x="131437" y="16680"/>
                      <a:pt x="131454" y="15763"/>
                      <a:pt x="131270" y="14864"/>
                    </a:cubicBezTo>
                    <a:lnTo>
                      <a:pt x="131270" y="14864"/>
                    </a:lnTo>
                    <a:cubicBezTo>
                      <a:pt x="131104" y="14064"/>
                      <a:pt x="131020" y="13597"/>
                      <a:pt x="131020" y="12714"/>
                    </a:cubicBezTo>
                    <a:lnTo>
                      <a:pt x="131020" y="12714"/>
                    </a:lnTo>
                    <a:cubicBezTo>
                      <a:pt x="131020" y="11931"/>
                      <a:pt x="131187" y="10931"/>
                      <a:pt x="130954" y="10181"/>
                    </a:cubicBezTo>
                    <a:lnTo>
                      <a:pt x="130954" y="10181"/>
                    </a:lnTo>
                    <a:cubicBezTo>
                      <a:pt x="130720" y="9348"/>
                      <a:pt x="130154" y="8498"/>
                      <a:pt x="129837" y="7665"/>
                    </a:cubicBezTo>
                    <a:lnTo>
                      <a:pt x="129837" y="7665"/>
                    </a:lnTo>
                    <a:cubicBezTo>
                      <a:pt x="129454" y="6682"/>
                      <a:pt x="128988" y="5832"/>
                      <a:pt x="128504" y="4899"/>
                    </a:cubicBezTo>
                    <a:lnTo>
                      <a:pt x="128504" y="4899"/>
                    </a:lnTo>
                    <a:cubicBezTo>
                      <a:pt x="127521" y="2950"/>
                      <a:pt x="126122" y="2183"/>
                      <a:pt x="124305" y="1433"/>
                    </a:cubicBezTo>
                    <a:lnTo>
                      <a:pt x="124305" y="1433"/>
                    </a:lnTo>
                    <a:cubicBezTo>
                      <a:pt x="121723" y="367"/>
                      <a:pt x="119090" y="1"/>
                      <a:pt x="116390" y="1"/>
                    </a:cubicBezTo>
                    <a:lnTo>
                      <a:pt x="116390" y="1"/>
                    </a:lnTo>
                    <a:cubicBezTo>
                      <a:pt x="115674" y="1"/>
                      <a:pt x="114941" y="17"/>
                      <a:pt x="114208" y="67"/>
                    </a:cubicBezTo>
                  </a:path>
                </a:pathLst>
              </a:custGeom>
              <a:solidFill>
                <a:srgbClr val="F4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4"/>
              <p:cNvSpPr/>
              <p:nvPr/>
            </p:nvSpPr>
            <p:spPr>
              <a:xfrm>
                <a:off x="8280800" y="-823525"/>
                <a:ext cx="739850" cy="471575"/>
              </a:xfrm>
              <a:custGeom>
                <a:avLst/>
                <a:gdLst/>
                <a:ahLst/>
                <a:cxnLst/>
                <a:rect l="l" t="t" r="r" b="b"/>
                <a:pathLst>
                  <a:path w="29594" h="18863" extrusionOk="0">
                    <a:moveTo>
                      <a:pt x="1" y="10115"/>
                    </a:moveTo>
                    <a:cubicBezTo>
                      <a:pt x="551" y="8882"/>
                      <a:pt x="1100" y="7932"/>
                      <a:pt x="1934" y="6849"/>
                    </a:cubicBezTo>
                    <a:cubicBezTo>
                      <a:pt x="2983" y="5483"/>
                      <a:pt x="4416" y="3916"/>
                      <a:pt x="5999" y="3116"/>
                    </a:cubicBezTo>
                    <a:cubicBezTo>
                      <a:pt x="6782" y="2717"/>
                      <a:pt x="7749" y="2533"/>
                      <a:pt x="8599" y="2333"/>
                    </a:cubicBezTo>
                    <a:cubicBezTo>
                      <a:pt x="10365" y="1933"/>
                      <a:pt x="12115" y="1467"/>
                      <a:pt x="13881" y="1067"/>
                    </a:cubicBezTo>
                    <a:cubicBezTo>
                      <a:pt x="15814" y="617"/>
                      <a:pt x="17997" y="117"/>
                      <a:pt x="20013" y="34"/>
                    </a:cubicBezTo>
                    <a:cubicBezTo>
                      <a:pt x="21179" y="1"/>
                      <a:pt x="22379" y="134"/>
                      <a:pt x="23545" y="267"/>
                    </a:cubicBezTo>
                    <a:cubicBezTo>
                      <a:pt x="25611" y="500"/>
                      <a:pt x="28327" y="1600"/>
                      <a:pt x="28944" y="3800"/>
                    </a:cubicBezTo>
                    <a:cubicBezTo>
                      <a:pt x="29244" y="4883"/>
                      <a:pt x="29444" y="5999"/>
                      <a:pt x="29477" y="7115"/>
                    </a:cubicBezTo>
                    <a:cubicBezTo>
                      <a:pt x="29511" y="8449"/>
                      <a:pt x="29594" y="9865"/>
                      <a:pt x="29244" y="11165"/>
                    </a:cubicBezTo>
                    <a:cubicBezTo>
                      <a:pt x="28561" y="13614"/>
                      <a:pt x="27078" y="15697"/>
                      <a:pt x="24945" y="17096"/>
                    </a:cubicBezTo>
                    <a:cubicBezTo>
                      <a:pt x="23195" y="18246"/>
                      <a:pt x="20713" y="18613"/>
                      <a:pt x="18663" y="18729"/>
                    </a:cubicBezTo>
                    <a:cubicBezTo>
                      <a:pt x="16497" y="18863"/>
                      <a:pt x="14347" y="18763"/>
                      <a:pt x="12198" y="18513"/>
                    </a:cubicBezTo>
                    <a:cubicBezTo>
                      <a:pt x="9449" y="18196"/>
                      <a:pt x="6766" y="17713"/>
                      <a:pt x="4183" y="16663"/>
                    </a:cubicBezTo>
                    <a:cubicBezTo>
                      <a:pt x="2817" y="16080"/>
                      <a:pt x="1684" y="15297"/>
                      <a:pt x="417" y="1454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4"/>
              <p:cNvSpPr/>
              <p:nvPr/>
            </p:nvSpPr>
            <p:spPr>
              <a:xfrm>
                <a:off x="7283550" y="-786450"/>
                <a:ext cx="941875" cy="329525"/>
              </a:xfrm>
              <a:custGeom>
                <a:avLst/>
                <a:gdLst/>
                <a:ahLst/>
                <a:cxnLst/>
                <a:rect l="l" t="t" r="r" b="b"/>
                <a:pathLst>
                  <a:path w="37675" h="13181" extrusionOk="0">
                    <a:moveTo>
                      <a:pt x="36941" y="8632"/>
                    </a:moveTo>
                    <a:cubicBezTo>
                      <a:pt x="37125" y="8065"/>
                      <a:pt x="37408" y="7482"/>
                      <a:pt x="37558" y="6916"/>
                    </a:cubicBezTo>
                    <a:cubicBezTo>
                      <a:pt x="37675" y="6449"/>
                      <a:pt x="37575" y="5882"/>
                      <a:pt x="37591" y="5399"/>
                    </a:cubicBezTo>
                    <a:cubicBezTo>
                      <a:pt x="37591" y="4000"/>
                      <a:pt x="37491" y="2916"/>
                      <a:pt x="36342" y="1933"/>
                    </a:cubicBezTo>
                    <a:cubicBezTo>
                      <a:pt x="35308" y="1067"/>
                      <a:pt x="34242" y="634"/>
                      <a:pt x="32909" y="417"/>
                    </a:cubicBezTo>
                    <a:cubicBezTo>
                      <a:pt x="31176" y="117"/>
                      <a:pt x="29343" y="0"/>
                      <a:pt x="27594" y="0"/>
                    </a:cubicBezTo>
                    <a:cubicBezTo>
                      <a:pt x="22445" y="0"/>
                      <a:pt x="17313" y="934"/>
                      <a:pt x="12264" y="1783"/>
                    </a:cubicBezTo>
                    <a:cubicBezTo>
                      <a:pt x="9698" y="2217"/>
                      <a:pt x="7198" y="2866"/>
                      <a:pt x="4749" y="3733"/>
                    </a:cubicBezTo>
                    <a:cubicBezTo>
                      <a:pt x="3333" y="4233"/>
                      <a:pt x="1150" y="4916"/>
                      <a:pt x="633" y="6532"/>
                    </a:cubicBezTo>
                    <a:cubicBezTo>
                      <a:pt x="0" y="8582"/>
                      <a:pt x="2033" y="11081"/>
                      <a:pt x="3716" y="12031"/>
                    </a:cubicBezTo>
                    <a:cubicBezTo>
                      <a:pt x="4949" y="12714"/>
                      <a:pt x="6315" y="12814"/>
                      <a:pt x="7682" y="12964"/>
                    </a:cubicBezTo>
                    <a:cubicBezTo>
                      <a:pt x="9614" y="13181"/>
                      <a:pt x="11514" y="12914"/>
                      <a:pt x="13430" y="12797"/>
                    </a:cubicBezTo>
                    <a:cubicBezTo>
                      <a:pt x="17346" y="12531"/>
                      <a:pt x="21278" y="12114"/>
                      <a:pt x="25194" y="11998"/>
                    </a:cubicBezTo>
                    <a:cubicBezTo>
                      <a:pt x="27210" y="11931"/>
                      <a:pt x="28993" y="11348"/>
                      <a:pt x="30876" y="10748"/>
                    </a:cubicBezTo>
                    <a:cubicBezTo>
                      <a:pt x="31993" y="10398"/>
                      <a:pt x="33109" y="10098"/>
                      <a:pt x="34175" y="9582"/>
                    </a:cubicBezTo>
                    <a:cubicBezTo>
                      <a:pt x="35325" y="9032"/>
                      <a:pt x="36442" y="8382"/>
                      <a:pt x="36941" y="86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4"/>
              <p:cNvSpPr/>
              <p:nvPr/>
            </p:nvSpPr>
            <p:spPr>
              <a:xfrm>
                <a:off x="6999025" y="-606075"/>
                <a:ext cx="244975" cy="115825"/>
              </a:xfrm>
              <a:custGeom>
                <a:avLst/>
                <a:gdLst/>
                <a:ahLst/>
                <a:cxnLst/>
                <a:rect l="l" t="t" r="r" b="b"/>
                <a:pathLst>
                  <a:path w="9799" h="4633" extrusionOk="0">
                    <a:moveTo>
                      <a:pt x="9798" y="4166"/>
                    </a:moveTo>
                    <a:cubicBezTo>
                      <a:pt x="9165" y="3500"/>
                      <a:pt x="8798" y="2816"/>
                      <a:pt x="8215" y="2167"/>
                    </a:cubicBezTo>
                    <a:cubicBezTo>
                      <a:pt x="7649" y="1517"/>
                      <a:pt x="6799" y="1134"/>
                      <a:pt x="6032" y="784"/>
                    </a:cubicBezTo>
                    <a:cubicBezTo>
                      <a:pt x="4316" y="0"/>
                      <a:pt x="2017" y="367"/>
                      <a:pt x="750" y="1833"/>
                    </a:cubicBezTo>
                    <a:cubicBezTo>
                      <a:pt x="517" y="2117"/>
                      <a:pt x="0" y="2833"/>
                      <a:pt x="84" y="3283"/>
                    </a:cubicBezTo>
                    <a:cubicBezTo>
                      <a:pt x="150" y="3750"/>
                      <a:pt x="534" y="3833"/>
                      <a:pt x="933" y="3966"/>
                    </a:cubicBezTo>
                    <a:cubicBezTo>
                      <a:pt x="3316" y="4633"/>
                      <a:pt x="6116" y="4366"/>
                      <a:pt x="9798" y="41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4"/>
              <p:cNvSpPr/>
              <p:nvPr/>
            </p:nvSpPr>
            <p:spPr>
              <a:xfrm>
                <a:off x="6589525" y="-532750"/>
                <a:ext cx="312875" cy="243300"/>
              </a:xfrm>
              <a:custGeom>
                <a:avLst/>
                <a:gdLst/>
                <a:ahLst/>
                <a:cxnLst/>
                <a:rect l="l" t="t" r="r" b="b"/>
                <a:pathLst>
                  <a:path w="12515" h="9732" extrusionOk="0">
                    <a:moveTo>
                      <a:pt x="7249" y="1433"/>
                    </a:moveTo>
                    <a:cubicBezTo>
                      <a:pt x="7499" y="883"/>
                      <a:pt x="7866" y="433"/>
                      <a:pt x="8332" y="83"/>
                    </a:cubicBezTo>
                    <a:cubicBezTo>
                      <a:pt x="9049" y="383"/>
                      <a:pt x="9882" y="0"/>
                      <a:pt x="10632" y="200"/>
                    </a:cubicBezTo>
                    <a:cubicBezTo>
                      <a:pt x="11165" y="350"/>
                      <a:pt x="12515" y="1266"/>
                      <a:pt x="11931" y="1933"/>
                    </a:cubicBezTo>
                    <a:cubicBezTo>
                      <a:pt x="11481" y="2466"/>
                      <a:pt x="9915" y="2033"/>
                      <a:pt x="9299" y="2016"/>
                    </a:cubicBezTo>
                    <a:cubicBezTo>
                      <a:pt x="6916" y="2000"/>
                      <a:pt x="4966" y="3783"/>
                      <a:pt x="2600" y="3766"/>
                    </a:cubicBezTo>
                    <a:cubicBezTo>
                      <a:pt x="2034" y="3749"/>
                      <a:pt x="1284" y="3283"/>
                      <a:pt x="701" y="3566"/>
                    </a:cubicBezTo>
                    <a:cubicBezTo>
                      <a:pt x="18" y="3916"/>
                      <a:pt x="1" y="5066"/>
                      <a:pt x="67" y="5699"/>
                    </a:cubicBezTo>
                    <a:cubicBezTo>
                      <a:pt x="201" y="6815"/>
                      <a:pt x="1217" y="8031"/>
                      <a:pt x="2134" y="8615"/>
                    </a:cubicBezTo>
                    <a:cubicBezTo>
                      <a:pt x="3067" y="9198"/>
                      <a:pt x="4300" y="9598"/>
                      <a:pt x="5383" y="9648"/>
                    </a:cubicBezTo>
                    <a:cubicBezTo>
                      <a:pt x="6899" y="9731"/>
                      <a:pt x="8649" y="9731"/>
                      <a:pt x="9765" y="8581"/>
                    </a:cubicBezTo>
                    <a:cubicBezTo>
                      <a:pt x="10448" y="7882"/>
                      <a:pt x="11182" y="6915"/>
                      <a:pt x="11248" y="5899"/>
                    </a:cubicBezTo>
                    <a:cubicBezTo>
                      <a:pt x="11298" y="4966"/>
                      <a:pt x="10648" y="4482"/>
                      <a:pt x="10398" y="4166"/>
                    </a:cubicBezTo>
                    <a:cubicBezTo>
                      <a:pt x="9715" y="3649"/>
                      <a:pt x="8899" y="3133"/>
                      <a:pt x="8049" y="28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4"/>
              <p:cNvSpPr/>
              <p:nvPr/>
            </p:nvSpPr>
            <p:spPr>
              <a:xfrm>
                <a:off x="8138350" y="4600"/>
                <a:ext cx="551125" cy="288300"/>
              </a:xfrm>
              <a:custGeom>
                <a:avLst/>
                <a:gdLst/>
                <a:ahLst/>
                <a:cxnLst/>
                <a:rect l="l" t="t" r="r" b="b"/>
                <a:pathLst>
                  <a:path w="22045" h="11532" extrusionOk="0">
                    <a:moveTo>
                      <a:pt x="19795" y="2884"/>
                    </a:moveTo>
                    <a:cubicBezTo>
                      <a:pt x="19062" y="2200"/>
                      <a:pt x="18396" y="1567"/>
                      <a:pt x="17463" y="1201"/>
                    </a:cubicBezTo>
                    <a:cubicBezTo>
                      <a:pt x="16446" y="801"/>
                      <a:pt x="15296" y="484"/>
                      <a:pt x="14213" y="368"/>
                    </a:cubicBezTo>
                    <a:cubicBezTo>
                      <a:pt x="11781" y="118"/>
                      <a:pt x="9315" y="1"/>
                      <a:pt x="6948" y="817"/>
                    </a:cubicBezTo>
                    <a:cubicBezTo>
                      <a:pt x="4482" y="1667"/>
                      <a:pt x="2150" y="3134"/>
                      <a:pt x="783" y="5366"/>
                    </a:cubicBezTo>
                    <a:cubicBezTo>
                      <a:pt x="483" y="5866"/>
                      <a:pt x="0" y="6599"/>
                      <a:pt x="33" y="7199"/>
                    </a:cubicBezTo>
                    <a:cubicBezTo>
                      <a:pt x="67" y="7866"/>
                      <a:pt x="1250" y="8399"/>
                      <a:pt x="1700" y="8799"/>
                    </a:cubicBezTo>
                    <a:cubicBezTo>
                      <a:pt x="2416" y="9432"/>
                      <a:pt x="3066" y="10149"/>
                      <a:pt x="3882" y="10682"/>
                    </a:cubicBezTo>
                    <a:cubicBezTo>
                      <a:pt x="5132" y="11498"/>
                      <a:pt x="6565" y="11532"/>
                      <a:pt x="7998" y="11515"/>
                    </a:cubicBezTo>
                    <a:cubicBezTo>
                      <a:pt x="9415" y="11515"/>
                      <a:pt x="10814" y="11432"/>
                      <a:pt x="12197" y="11182"/>
                    </a:cubicBezTo>
                    <a:cubicBezTo>
                      <a:pt x="13530" y="10932"/>
                      <a:pt x="14980" y="10748"/>
                      <a:pt x="16230" y="10265"/>
                    </a:cubicBezTo>
                    <a:cubicBezTo>
                      <a:pt x="17846" y="9615"/>
                      <a:pt x="19679" y="8865"/>
                      <a:pt x="20862" y="7516"/>
                    </a:cubicBezTo>
                    <a:cubicBezTo>
                      <a:pt x="22045" y="6166"/>
                      <a:pt x="22012" y="4083"/>
                      <a:pt x="19795" y="28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4"/>
              <p:cNvSpPr/>
              <p:nvPr/>
            </p:nvSpPr>
            <p:spPr>
              <a:xfrm>
                <a:off x="6592025" y="-191600"/>
                <a:ext cx="157500" cy="143325"/>
              </a:xfrm>
              <a:custGeom>
                <a:avLst/>
                <a:gdLst/>
                <a:ahLst/>
                <a:cxnLst/>
                <a:rect l="l" t="t" r="r" b="b"/>
                <a:pathLst>
                  <a:path w="6300" h="5733" extrusionOk="0">
                    <a:moveTo>
                      <a:pt x="5450" y="1"/>
                    </a:moveTo>
                    <a:cubicBezTo>
                      <a:pt x="4650" y="601"/>
                      <a:pt x="3817" y="984"/>
                      <a:pt x="2983" y="1517"/>
                    </a:cubicBezTo>
                    <a:cubicBezTo>
                      <a:pt x="2417" y="1884"/>
                      <a:pt x="1700" y="2217"/>
                      <a:pt x="1267" y="2717"/>
                    </a:cubicBezTo>
                    <a:cubicBezTo>
                      <a:pt x="884" y="3150"/>
                      <a:pt x="1" y="4566"/>
                      <a:pt x="434" y="5216"/>
                    </a:cubicBezTo>
                    <a:cubicBezTo>
                      <a:pt x="784" y="5733"/>
                      <a:pt x="2684" y="5549"/>
                      <a:pt x="3150" y="5433"/>
                    </a:cubicBezTo>
                    <a:cubicBezTo>
                      <a:pt x="5133" y="4950"/>
                      <a:pt x="6183" y="2983"/>
                      <a:pt x="6299" y="10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4"/>
              <p:cNvSpPr/>
              <p:nvPr/>
            </p:nvSpPr>
            <p:spPr>
              <a:xfrm>
                <a:off x="6213800" y="-32050"/>
                <a:ext cx="407425" cy="252875"/>
              </a:xfrm>
              <a:custGeom>
                <a:avLst/>
                <a:gdLst/>
                <a:ahLst/>
                <a:cxnLst/>
                <a:rect l="l" t="t" r="r" b="b"/>
                <a:pathLst>
                  <a:path w="16297" h="10115" extrusionOk="0">
                    <a:moveTo>
                      <a:pt x="12164" y="2250"/>
                    </a:moveTo>
                    <a:cubicBezTo>
                      <a:pt x="9948" y="1050"/>
                      <a:pt x="6648" y="1"/>
                      <a:pt x="4299" y="1450"/>
                    </a:cubicBezTo>
                    <a:cubicBezTo>
                      <a:pt x="3166" y="2133"/>
                      <a:pt x="2566" y="3200"/>
                      <a:pt x="1900" y="4300"/>
                    </a:cubicBezTo>
                    <a:cubicBezTo>
                      <a:pt x="1350" y="5233"/>
                      <a:pt x="866" y="5966"/>
                      <a:pt x="683" y="7066"/>
                    </a:cubicBezTo>
                    <a:cubicBezTo>
                      <a:pt x="617" y="7532"/>
                      <a:pt x="0" y="10115"/>
                      <a:pt x="1216" y="9798"/>
                    </a:cubicBezTo>
                    <a:cubicBezTo>
                      <a:pt x="1450" y="9732"/>
                      <a:pt x="1650" y="9382"/>
                      <a:pt x="1850" y="9232"/>
                    </a:cubicBezTo>
                    <a:cubicBezTo>
                      <a:pt x="2066" y="9082"/>
                      <a:pt x="2266" y="8932"/>
                      <a:pt x="2483" y="8765"/>
                    </a:cubicBezTo>
                    <a:cubicBezTo>
                      <a:pt x="2916" y="8432"/>
                      <a:pt x="3499" y="8382"/>
                      <a:pt x="3966" y="8099"/>
                    </a:cubicBezTo>
                    <a:cubicBezTo>
                      <a:pt x="4182" y="7949"/>
                      <a:pt x="4316" y="7782"/>
                      <a:pt x="4582" y="7715"/>
                    </a:cubicBezTo>
                    <a:cubicBezTo>
                      <a:pt x="4816" y="7632"/>
                      <a:pt x="5182" y="7599"/>
                      <a:pt x="5449" y="7549"/>
                    </a:cubicBezTo>
                    <a:cubicBezTo>
                      <a:pt x="5949" y="7449"/>
                      <a:pt x="6415" y="7316"/>
                      <a:pt x="6932" y="7182"/>
                    </a:cubicBezTo>
                    <a:cubicBezTo>
                      <a:pt x="8448" y="6799"/>
                      <a:pt x="9931" y="6466"/>
                      <a:pt x="11164" y="5416"/>
                    </a:cubicBezTo>
                    <a:cubicBezTo>
                      <a:pt x="11714" y="4949"/>
                      <a:pt x="12131" y="4350"/>
                      <a:pt x="12797" y="4083"/>
                    </a:cubicBezTo>
                    <a:cubicBezTo>
                      <a:pt x="13480" y="3800"/>
                      <a:pt x="14130" y="3733"/>
                      <a:pt x="14863" y="3733"/>
                    </a:cubicBezTo>
                    <a:cubicBezTo>
                      <a:pt x="15047" y="3716"/>
                      <a:pt x="16296" y="3566"/>
                      <a:pt x="15930" y="3117"/>
                    </a:cubicBezTo>
                    <a:cubicBezTo>
                      <a:pt x="15846" y="3017"/>
                      <a:pt x="15580" y="3100"/>
                      <a:pt x="15463" y="3083"/>
                    </a:cubicBezTo>
                    <a:cubicBezTo>
                      <a:pt x="14797" y="2933"/>
                      <a:pt x="14097" y="2650"/>
                      <a:pt x="12164" y="225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4"/>
              <p:cNvSpPr/>
              <p:nvPr/>
            </p:nvSpPr>
            <p:spPr>
              <a:xfrm>
                <a:off x="6744075" y="-255750"/>
                <a:ext cx="60025" cy="69175"/>
              </a:xfrm>
              <a:custGeom>
                <a:avLst/>
                <a:gdLst/>
                <a:ahLst/>
                <a:cxnLst/>
                <a:rect l="l" t="t" r="r" b="b"/>
                <a:pathLst>
                  <a:path w="2401" h="2767" extrusionOk="0">
                    <a:moveTo>
                      <a:pt x="217" y="2767"/>
                    </a:moveTo>
                    <a:cubicBezTo>
                      <a:pt x="67" y="2217"/>
                      <a:pt x="1" y="1634"/>
                      <a:pt x="17" y="1067"/>
                    </a:cubicBezTo>
                    <a:cubicBezTo>
                      <a:pt x="534" y="834"/>
                      <a:pt x="684" y="1"/>
                      <a:pt x="1384" y="51"/>
                    </a:cubicBezTo>
                    <a:cubicBezTo>
                      <a:pt x="1600" y="51"/>
                      <a:pt x="1950" y="267"/>
                      <a:pt x="2067" y="501"/>
                    </a:cubicBezTo>
                    <a:cubicBezTo>
                      <a:pt x="2400" y="1167"/>
                      <a:pt x="1234" y="2000"/>
                      <a:pt x="1067" y="25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4"/>
              <p:cNvSpPr/>
              <p:nvPr/>
            </p:nvSpPr>
            <p:spPr>
              <a:xfrm>
                <a:off x="7965875" y="-507350"/>
                <a:ext cx="241650" cy="90825"/>
              </a:xfrm>
              <a:custGeom>
                <a:avLst/>
                <a:gdLst/>
                <a:ahLst/>
                <a:cxnLst/>
                <a:rect l="l" t="t" r="r" b="b"/>
                <a:pathLst>
                  <a:path w="9666" h="3633" extrusionOk="0">
                    <a:moveTo>
                      <a:pt x="8799" y="0"/>
                    </a:moveTo>
                    <a:cubicBezTo>
                      <a:pt x="6982" y="234"/>
                      <a:pt x="5083" y="567"/>
                      <a:pt x="3350" y="1267"/>
                    </a:cubicBezTo>
                    <a:cubicBezTo>
                      <a:pt x="2750" y="1500"/>
                      <a:pt x="1" y="2483"/>
                      <a:pt x="1650" y="3250"/>
                    </a:cubicBezTo>
                    <a:cubicBezTo>
                      <a:pt x="2367" y="3583"/>
                      <a:pt x="3450" y="3566"/>
                      <a:pt x="4233" y="3600"/>
                    </a:cubicBezTo>
                    <a:cubicBezTo>
                      <a:pt x="5183" y="3633"/>
                      <a:pt x="6166" y="3550"/>
                      <a:pt x="7099" y="3383"/>
                    </a:cubicBezTo>
                    <a:cubicBezTo>
                      <a:pt x="7749" y="3266"/>
                      <a:pt x="9665" y="2883"/>
                      <a:pt x="9648" y="19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4"/>
              <p:cNvSpPr/>
              <p:nvPr/>
            </p:nvSpPr>
            <p:spPr>
              <a:xfrm>
                <a:off x="6844050" y="-760200"/>
                <a:ext cx="348275" cy="228300"/>
              </a:xfrm>
              <a:custGeom>
                <a:avLst/>
                <a:gdLst/>
                <a:ahLst/>
                <a:cxnLst/>
                <a:rect l="l" t="t" r="r" b="b"/>
                <a:pathLst>
                  <a:path w="13931" h="9132" extrusionOk="0">
                    <a:moveTo>
                      <a:pt x="217" y="9131"/>
                    </a:moveTo>
                    <a:cubicBezTo>
                      <a:pt x="117" y="8465"/>
                      <a:pt x="1" y="7848"/>
                      <a:pt x="101" y="7182"/>
                    </a:cubicBezTo>
                    <a:cubicBezTo>
                      <a:pt x="351" y="5516"/>
                      <a:pt x="1267" y="3916"/>
                      <a:pt x="2417" y="2733"/>
                    </a:cubicBezTo>
                    <a:cubicBezTo>
                      <a:pt x="3400" y="1700"/>
                      <a:pt x="4600" y="683"/>
                      <a:pt x="5983" y="300"/>
                    </a:cubicBezTo>
                    <a:cubicBezTo>
                      <a:pt x="7016" y="0"/>
                      <a:pt x="7982" y="167"/>
                      <a:pt x="8982" y="483"/>
                    </a:cubicBezTo>
                    <a:cubicBezTo>
                      <a:pt x="9815" y="767"/>
                      <a:pt x="10465" y="1250"/>
                      <a:pt x="11215" y="1683"/>
                    </a:cubicBezTo>
                    <a:cubicBezTo>
                      <a:pt x="11648" y="1933"/>
                      <a:pt x="12131" y="1900"/>
                      <a:pt x="12581" y="2116"/>
                    </a:cubicBezTo>
                    <a:cubicBezTo>
                      <a:pt x="12981" y="2300"/>
                      <a:pt x="13714" y="2533"/>
                      <a:pt x="13814" y="3033"/>
                    </a:cubicBezTo>
                    <a:cubicBezTo>
                      <a:pt x="13931" y="3533"/>
                      <a:pt x="13398" y="3983"/>
                      <a:pt x="13064" y="4266"/>
                    </a:cubicBezTo>
                    <a:cubicBezTo>
                      <a:pt x="12231" y="4949"/>
                      <a:pt x="11381" y="5732"/>
                      <a:pt x="10382" y="6149"/>
                    </a:cubicBezTo>
                    <a:cubicBezTo>
                      <a:pt x="8799" y="6799"/>
                      <a:pt x="7132" y="7165"/>
                      <a:pt x="5649" y="8015"/>
                    </a:cubicBezTo>
                    <a:cubicBezTo>
                      <a:pt x="4933" y="8432"/>
                      <a:pt x="4216" y="8781"/>
                      <a:pt x="3367" y="8848"/>
                    </a:cubicBezTo>
                    <a:cubicBezTo>
                      <a:pt x="2517" y="8915"/>
                      <a:pt x="1634" y="8848"/>
                      <a:pt x="217" y="91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4"/>
              <p:cNvSpPr/>
              <p:nvPr/>
            </p:nvSpPr>
            <p:spPr>
              <a:xfrm>
                <a:off x="5967200" y="-282825"/>
                <a:ext cx="2330750" cy="822325"/>
              </a:xfrm>
              <a:custGeom>
                <a:avLst/>
                <a:gdLst/>
                <a:ahLst/>
                <a:cxnLst/>
                <a:rect l="l" t="t" r="r" b="b"/>
                <a:pathLst>
                  <a:path w="93230" h="32893" extrusionOk="0">
                    <a:moveTo>
                      <a:pt x="27045" y="10665"/>
                    </a:moveTo>
                    <a:cubicBezTo>
                      <a:pt x="28361" y="10198"/>
                      <a:pt x="29611" y="9598"/>
                      <a:pt x="30927" y="9149"/>
                    </a:cubicBezTo>
                    <a:cubicBezTo>
                      <a:pt x="31993" y="8782"/>
                      <a:pt x="33110" y="8732"/>
                      <a:pt x="34176" y="8432"/>
                    </a:cubicBezTo>
                    <a:cubicBezTo>
                      <a:pt x="34693" y="8282"/>
                      <a:pt x="35209" y="8082"/>
                      <a:pt x="35726" y="7932"/>
                    </a:cubicBezTo>
                    <a:cubicBezTo>
                      <a:pt x="36093" y="7815"/>
                      <a:pt x="36476" y="7766"/>
                      <a:pt x="36776" y="7516"/>
                    </a:cubicBezTo>
                    <a:cubicBezTo>
                      <a:pt x="36926" y="7416"/>
                      <a:pt x="37126" y="7249"/>
                      <a:pt x="37209" y="7099"/>
                    </a:cubicBezTo>
                    <a:cubicBezTo>
                      <a:pt x="37309" y="6916"/>
                      <a:pt x="37292" y="6716"/>
                      <a:pt x="37376" y="6549"/>
                    </a:cubicBezTo>
                    <a:cubicBezTo>
                      <a:pt x="37542" y="6183"/>
                      <a:pt x="37709" y="5899"/>
                      <a:pt x="38009" y="5633"/>
                    </a:cubicBezTo>
                    <a:cubicBezTo>
                      <a:pt x="38142" y="5516"/>
                      <a:pt x="38392" y="5383"/>
                      <a:pt x="38425" y="5199"/>
                    </a:cubicBezTo>
                    <a:cubicBezTo>
                      <a:pt x="38492" y="4866"/>
                      <a:pt x="37875" y="4166"/>
                      <a:pt x="37592" y="4033"/>
                    </a:cubicBezTo>
                    <a:cubicBezTo>
                      <a:pt x="37642" y="3783"/>
                      <a:pt x="37809" y="3833"/>
                      <a:pt x="37992" y="3783"/>
                    </a:cubicBezTo>
                    <a:cubicBezTo>
                      <a:pt x="38159" y="3750"/>
                      <a:pt x="38309" y="3683"/>
                      <a:pt x="38475" y="3650"/>
                    </a:cubicBezTo>
                    <a:cubicBezTo>
                      <a:pt x="38592" y="3616"/>
                      <a:pt x="38725" y="3683"/>
                      <a:pt x="38842" y="3650"/>
                    </a:cubicBezTo>
                    <a:cubicBezTo>
                      <a:pt x="38942" y="3633"/>
                      <a:pt x="38942" y="3550"/>
                      <a:pt x="39009" y="3533"/>
                    </a:cubicBezTo>
                    <a:cubicBezTo>
                      <a:pt x="39292" y="3467"/>
                      <a:pt x="39558" y="3417"/>
                      <a:pt x="39825" y="3350"/>
                    </a:cubicBezTo>
                    <a:cubicBezTo>
                      <a:pt x="40425" y="3167"/>
                      <a:pt x="40958" y="2933"/>
                      <a:pt x="41575" y="2833"/>
                    </a:cubicBezTo>
                    <a:cubicBezTo>
                      <a:pt x="43108" y="2633"/>
                      <a:pt x="44624" y="2250"/>
                      <a:pt x="46157" y="2134"/>
                    </a:cubicBezTo>
                    <a:cubicBezTo>
                      <a:pt x="47407" y="2034"/>
                      <a:pt x="48656" y="2000"/>
                      <a:pt x="49889" y="1767"/>
                    </a:cubicBezTo>
                    <a:cubicBezTo>
                      <a:pt x="50689" y="1600"/>
                      <a:pt x="51489" y="1517"/>
                      <a:pt x="52289" y="1384"/>
                    </a:cubicBezTo>
                    <a:cubicBezTo>
                      <a:pt x="53755" y="1150"/>
                      <a:pt x="55205" y="784"/>
                      <a:pt x="56688" y="584"/>
                    </a:cubicBezTo>
                    <a:cubicBezTo>
                      <a:pt x="59304" y="217"/>
                      <a:pt x="62036" y="1"/>
                      <a:pt x="64669" y="51"/>
                    </a:cubicBezTo>
                    <a:cubicBezTo>
                      <a:pt x="66369" y="84"/>
                      <a:pt x="68118" y="217"/>
                      <a:pt x="69701" y="834"/>
                    </a:cubicBezTo>
                    <a:cubicBezTo>
                      <a:pt x="70135" y="1000"/>
                      <a:pt x="71201" y="1584"/>
                      <a:pt x="71384" y="2117"/>
                    </a:cubicBezTo>
                    <a:cubicBezTo>
                      <a:pt x="71418" y="2217"/>
                      <a:pt x="71368" y="2300"/>
                      <a:pt x="71384" y="2400"/>
                    </a:cubicBezTo>
                    <a:cubicBezTo>
                      <a:pt x="71418" y="2500"/>
                      <a:pt x="71534" y="2550"/>
                      <a:pt x="71551" y="2667"/>
                    </a:cubicBezTo>
                    <a:cubicBezTo>
                      <a:pt x="71584" y="2983"/>
                      <a:pt x="71118" y="3250"/>
                      <a:pt x="70968" y="3500"/>
                    </a:cubicBezTo>
                    <a:cubicBezTo>
                      <a:pt x="70718" y="3916"/>
                      <a:pt x="70451" y="4350"/>
                      <a:pt x="70251" y="4800"/>
                    </a:cubicBezTo>
                    <a:cubicBezTo>
                      <a:pt x="69851" y="5649"/>
                      <a:pt x="69168" y="6266"/>
                      <a:pt x="68202" y="6049"/>
                    </a:cubicBezTo>
                    <a:cubicBezTo>
                      <a:pt x="67768" y="5966"/>
                      <a:pt x="67335" y="5783"/>
                      <a:pt x="66902" y="5649"/>
                    </a:cubicBezTo>
                    <a:cubicBezTo>
                      <a:pt x="66019" y="5399"/>
                      <a:pt x="65119" y="5199"/>
                      <a:pt x="64219" y="5049"/>
                    </a:cubicBezTo>
                    <a:cubicBezTo>
                      <a:pt x="62920" y="4816"/>
                      <a:pt x="61620" y="4500"/>
                      <a:pt x="60320" y="4233"/>
                    </a:cubicBezTo>
                    <a:cubicBezTo>
                      <a:pt x="57421" y="3616"/>
                      <a:pt x="54188" y="4450"/>
                      <a:pt x="51889" y="6316"/>
                    </a:cubicBezTo>
                    <a:cubicBezTo>
                      <a:pt x="51139" y="6916"/>
                      <a:pt x="50406" y="7599"/>
                      <a:pt x="50123" y="8532"/>
                    </a:cubicBezTo>
                    <a:cubicBezTo>
                      <a:pt x="50006" y="8915"/>
                      <a:pt x="50039" y="9382"/>
                      <a:pt x="50056" y="9765"/>
                    </a:cubicBezTo>
                    <a:cubicBezTo>
                      <a:pt x="50089" y="10382"/>
                      <a:pt x="50706" y="10648"/>
                      <a:pt x="50872" y="11231"/>
                    </a:cubicBezTo>
                    <a:cubicBezTo>
                      <a:pt x="51072" y="11964"/>
                      <a:pt x="51022" y="12764"/>
                      <a:pt x="51306" y="13464"/>
                    </a:cubicBezTo>
                    <a:cubicBezTo>
                      <a:pt x="51756" y="14547"/>
                      <a:pt x="52889" y="14381"/>
                      <a:pt x="53855" y="14547"/>
                    </a:cubicBezTo>
                    <a:cubicBezTo>
                      <a:pt x="54955" y="14747"/>
                      <a:pt x="56221" y="15014"/>
                      <a:pt x="57054" y="15830"/>
                    </a:cubicBezTo>
                    <a:cubicBezTo>
                      <a:pt x="57671" y="16397"/>
                      <a:pt x="58404" y="17080"/>
                      <a:pt x="59170" y="17413"/>
                    </a:cubicBezTo>
                    <a:cubicBezTo>
                      <a:pt x="60187" y="17830"/>
                      <a:pt x="61770" y="17430"/>
                      <a:pt x="62686" y="16963"/>
                    </a:cubicBezTo>
                    <a:cubicBezTo>
                      <a:pt x="63020" y="16797"/>
                      <a:pt x="63336" y="16530"/>
                      <a:pt x="63636" y="16313"/>
                    </a:cubicBezTo>
                    <a:cubicBezTo>
                      <a:pt x="64169" y="15914"/>
                      <a:pt x="64736" y="15580"/>
                      <a:pt x="65302" y="15264"/>
                    </a:cubicBezTo>
                    <a:cubicBezTo>
                      <a:pt x="66652" y="14497"/>
                      <a:pt x="68102" y="14031"/>
                      <a:pt x="69651" y="13914"/>
                    </a:cubicBezTo>
                    <a:cubicBezTo>
                      <a:pt x="70435" y="13847"/>
                      <a:pt x="71501" y="13681"/>
                      <a:pt x="72251" y="14031"/>
                    </a:cubicBezTo>
                    <a:cubicBezTo>
                      <a:pt x="72417" y="14097"/>
                      <a:pt x="73167" y="14364"/>
                      <a:pt x="73201" y="14564"/>
                    </a:cubicBezTo>
                    <a:cubicBezTo>
                      <a:pt x="72817" y="14464"/>
                      <a:pt x="72384" y="14281"/>
                      <a:pt x="71951" y="14197"/>
                    </a:cubicBezTo>
                    <a:cubicBezTo>
                      <a:pt x="71251" y="14064"/>
                      <a:pt x="70435" y="14397"/>
                      <a:pt x="69735" y="14447"/>
                    </a:cubicBezTo>
                    <a:cubicBezTo>
                      <a:pt x="69251" y="14497"/>
                      <a:pt x="68818" y="14581"/>
                      <a:pt x="68318" y="14581"/>
                    </a:cubicBezTo>
                    <a:cubicBezTo>
                      <a:pt x="67585" y="14597"/>
                      <a:pt x="66985" y="14897"/>
                      <a:pt x="66335" y="15214"/>
                    </a:cubicBezTo>
                    <a:cubicBezTo>
                      <a:pt x="65986" y="15397"/>
                      <a:pt x="65336" y="15847"/>
                      <a:pt x="65236" y="16280"/>
                    </a:cubicBezTo>
                    <a:cubicBezTo>
                      <a:pt x="65152" y="16663"/>
                      <a:pt x="65469" y="16997"/>
                      <a:pt x="65786" y="17180"/>
                    </a:cubicBezTo>
                    <a:cubicBezTo>
                      <a:pt x="66652" y="17713"/>
                      <a:pt x="67768" y="17896"/>
                      <a:pt x="68768" y="17996"/>
                    </a:cubicBezTo>
                    <a:cubicBezTo>
                      <a:pt x="69985" y="18130"/>
                      <a:pt x="71034" y="18513"/>
                      <a:pt x="72217" y="18796"/>
                    </a:cubicBezTo>
                    <a:cubicBezTo>
                      <a:pt x="73434" y="19113"/>
                      <a:pt x="74650" y="19246"/>
                      <a:pt x="75867" y="19463"/>
                    </a:cubicBezTo>
                    <a:cubicBezTo>
                      <a:pt x="76600" y="19579"/>
                      <a:pt x="77266" y="19896"/>
                      <a:pt x="77983" y="20029"/>
                    </a:cubicBezTo>
                    <a:cubicBezTo>
                      <a:pt x="78899" y="20213"/>
                      <a:pt x="80032" y="19863"/>
                      <a:pt x="80799" y="19379"/>
                    </a:cubicBezTo>
                    <a:cubicBezTo>
                      <a:pt x="81249" y="19079"/>
                      <a:pt x="81715" y="18813"/>
                      <a:pt x="82165" y="18496"/>
                    </a:cubicBezTo>
                    <a:cubicBezTo>
                      <a:pt x="82465" y="18246"/>
                      <a:pt x="82765" y="17980"/>
                      <a:pt x="83048" y="17696"/>
                    </a:cubicBezTo>
                    <a:cubicBezTo>
                      <a:pt x="83298" y="17530"/>
                      <a:pt x="83531" y="17330"/>
                      <a:pt x="83731" y="17113"/>
                    </a:cubicBezTo>
                    <a:cubicBezTo>
                      <a:pt x="84065" y="16647"/>
                      <a:pt x="83915" y="15780"/>
                      <a:pt x="83581" y="15347"/>
                    </a:cubicBezTo>
                    <a:cubicBezTo>
                      <a:pt x="83148" y="14797"/>
                      <a:pt x="82548" y="14681"/>
                      <a:pt x="81915" y="14564"/>
                    </a:cubicBezTo>
                    <a:cubicBezTo>
                      <a:pt x="80732" y="14314"/>
                      <a:pt x="79532" y="13831"/>
                      <a:pt x="78299" y="13897"/>
                    </a:cubicBezTo>
                    <a:cubicBezTo>
                      <a:pt x="78616" y="13681"/>
                      <a:pt x="79099" y="13747"/>
                      <a:pt x="79449" y="13747"/>
                    </a:cubicBezTo>
                    <a:cubicBezTo>
                      <a:pt x="79932" y="13747"/>
                      <a:pt x="80432" y="13747"/>
                      <a:pt x="80915" y="13747"/>
                    </a:cubicBezTo>
                    <a:cubicBezTo>
                      <a:pt x="81532" y="13747"/>
                      <a:pt x="82082" y="13781"/>
                      <a:pt x="82682" y="13897"/>
                    </a:cubicBezTo>
                    <a:cubicBezTo>
                      <a:pt x="83598" y="14064"/>
                      <a:pt x="84448" y="14547"/>
                      <a:pt x="85431" y="14464"/>
                    </a:cubicBezTo>
                    <a:cubicBezTo>
                      <a:pt x="85748" y="14431"/>
                      <a:pt x="86231" y="14164"/>
                      <a:pt x="86547" y="14297"/>
                    </a:cubicBezTo>
                    <a:cubicBezTo>
                      <a:pt x="87064" y="14514"/>
                      <a:pt x="85748" y="15547"/>
                      <a:pt x="85598" y="15714"/>
                    </a:cubicBezTo>
                    <a:cubicBezTo>
                      <a:pt x="85098" y="16280"/>
                      <a:pt x="84231" y="16713"/>
                      <a:pt x="84148" y="17530"/>
                    </a:cubicBezTo>
                    <a:cubicBezTo>
                      <a:pt x="84031" y="18746"/>
                      <a:pt x="84698" y="19596"/>
                      <a:pt x="85531" y="20379"/>
                    </a:cubicBezTo>
                    <a:cubicBezTo>
                      <a:pt x="86631" y="21429"/>
                      <a:pt x="87880" y="22295"/>
                      <a:pt x="88930" y="23428"/>
                    </a:cubicBezTo>
                    <a:cubicBezTo>
                      <a:pt x="89547" y="24112"/>
                      <a:pt x="90063" y="24845"/>
                      <a:pt x="90763" y="25461"/>
                    </a:cubicBezTo>
                    <a:cubicBezTo>
                      <a:pt x="91163" y="25795"/>
                      <a:pt x="91646" y="26111"/>
                      <a:pt x="92013" y="26494"/>
                    </a:cubicBezTo>
                    <a:cubicBezTo>
                      <a:pt x="93229" y="27777"/>
                      <a:pt x="89847" y="28111"/>
                      <a:pt x="89313" y="28177"/>
                    </a:cubicBezTo>
                    <a:cubicBezTo>
                      <a:pt x="86597" y="28511"/>
                      <a:pt x="83815" y="28544"/>
                      <a:pt x="81082" y="28627"/>
                    </a:cubicBezTo>
                    <a:cubicBezTo>
                      <a:pt x="77300" y="28777"/>
                      <a:pt x="73500" y="28694"/>
                      <a:pt x="69701" y="28810"/>
                    </a:cubicBezTo>
                    <a:cubicBezTo>
                      <a:pt x="59254" y="29094"/>
                      <a:pt x="48990" y="31127"/>
                      <a:pt x="38609" y="32126"/>
                    </a:cubicBezTo>
                    <a:cubicBezTo>
                      <a:pt x="34959" y="32476"/>
                      <a:pt x="31277" y="32760"/>
                      <a:pt x="27611" y="32843"/>
                    </a:cubicBezTo>
                    <a:cubicBezTo>
                      <a:pt x="24645" y="32893"/>
                      <a:pt x="21729" y="32693"/>
                      <a:pt x="18763" y="32443"/>
                    </a:cubicBezTo>
                    <a:cubicBezTo>
                      <a:pt x="15881" y="32210"/>
                      <a:pt x="12981" y="32076"/>
                      <a:pt x="10099" y="31760"/>
                    </a:cubicBezTo>
                    <a:cubicBezTo>
                      <a:pt x="8449" y="31560"/>
                      <a:pt x="6766" y="31410"/>
                      <a:pt x="5150" y="31027"/>
                    </a:cubicBezTo>
                    <a:cubicBezTo>
                      <a:pt x="3950" y="30743"/>
                      <a:pt x="2734" y="30310"/>
                      <a:pt x="1617" y="29744"/>
                    </a:cubicBezTo>
                    <a:cubicBezTo>
                      <a:pt x="1151" y="29494"/>
                      <a:pt x="318" y="29110"/>
                      <a:pt x="1" y="28627"/>
                    </a:cubicBezTo>
                    <a:cubicBezTo>
                      <a:pt x="318" y="28011"/>
                      <a:pt x="1617" y="28127"/>
                      <a:pt x="2167" y="28061"/>
                    </a:cubicBezTo>
                    <a:cubicBezTo>
                      <a:pt x="3417" y="27894"/>
                      <a:pt x="4633" y="27727"/>
                      <a:pt x="5883" y="27494"/>
                    </a:cubicBezTo>
                    <a:cubicBezTo>
                      <a:pt x="7049" y="27294"/>
                      <a:pt x="8199" y="27094"/>
                      <a:pt x="9365" y="26878"/>
                    </a:cubicBezTo>
                    <a:cubicBezTo>
                      <a:pt x="10465" y="26661"/>
                      <a:pt x="11648" y="27028"/>
                      <a:pt x="12681" y="26528"/>
                    </a:cubicBezTo>
                    <a:cubicBezTo>
                      <a:pt x="13381" y="26178"/>
                      <a:pt x="13948" y="25695"/>
                      <a:pt x="14464" y="25111"/>
                    </a:cubicBezTo>
                    <a:cubicBezTo>
                      <a:pt x="14864" y="24645"/>
                      <a:pt x="15497" y="23878"/>
                      <a:pt x="16131" y="23728"/>
                    </a:cubicBezTo>
                    <a:cubicBezTo>
                      <a:pt x="16430" y="23662"/>
                      <a:pt x="16814" y="23678"/>
                      <a:pt x="17114" y="23645"/>
                    </a:cubicBezTo>
                    <a:cubicBezTo>
                      <a:pt x="17680" y="23578"/>
                      <a:pt x="18213" y="23562"/>
                      <a:pt x="18780" y="23595"/>
                    </a:cubicBezTo>
                    <a:cubicBezTo>
                      <a:pt x="20746" y="23745"/>
                      <a:pt x="22779" y="23828"/>
                      <a:pt x="24745" y="23678"/>
                    </a:cubicBezTo>
                    <a:cubicBezTo>
                      <a:pt x="27878" y="23428"/>
                      <a:pt x="30927" y="22779"/>
                      <a:pt x="33776" y="21396"/>
                    </a:cubicBezTo>
                    <a:cubicBezTo>
                      <a:pt x="35159" y="20712"/>
                      <a:pt x="37775" y="19696"/>
                      <a:pt x="37026" y="17680"/>
                    </a:cubicBezTo>
                    <a:cubicBezTo>
                      <a:pt x="36626" y="16597"/>
                      <a:pt x="35576" y="16147"/>
                      <a:pt x="34759" y="15430"/>
                    </a:cubicBezTo>
                    <a:cubicBezTo>
                      <a:pt x="34326" y="15030"/>
                      <a:pt x="33926" y="14597"/>
                      <a:pt x="33526" y="14181"/>
                    </a:cubicBezTo>
                    <a:cubicBezTo>
                      <a:pt x="32777" y="13431"/>
                      <a:pt x="31993" y="12731"/>
                      <a:pt x="30994" y="12331"/>
                    </a:cubicBezTo>
                    <a:cubicBezTo>
                      <a:pt x="29644" y="11781"/>
                      <a:pt x="28478" y="11798"/>
                      <a:pt x="27061" y="11898"/>
                    </a:cubicBezTo>
                    <a:cubicBezTo>
                      <a:pt x="25728" y="11981"/>
                      <a:pt x="24295" y="11981"/>
                      <a:pt x="22996" y="11615"/>
                    </a:cubicBezTo>
                    <a:cubicBezTo>
                      <a:pt x="23162" y="11415"/>
                      <a:pt x="24179" y="11381"/>
                      <a:pt x="24229" y="11365"/>
                    </a:cubicBezTo>
                    <a:cubicBezTo>
                      <a:pt x="25128" y="11231"/>
                      <a:pt x="26012" y="11115"/>
                      <a:pt x="27045" y="10665"/>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4"/>
              <p:cNvSpPr/>
              <p:nvPr/>
            </p:nvSpPr>
            <p:spPr>
              <a:xfrm>
                <a:off x="7649275" y="-434875"/>
                <a:ext cx="1563850" cy="369950"/>
              </a:xfrm>
              <a:custGeom>
                <a:avLst/>
                <a:gdLst/>
                <a:ahLst/>
                <a:cxnLst/>
                <a:rect l="l" t="t" r="r" b="b"/>
                <a:pathLst>
                  <a:path w="62554" h="14798" extrusionOk="0">
                    <a:moveTo>
                      <a:pt x="9265" y="7482"/>
                    </a:moveTo>
                    <a:cubicBezTo>
                      <a:pt x="8816" y="8099"/>
                      <a:pt x="8116" y="8682"/>
                      <a:pt x="8899" y="9349"/>
                    </a:cubicBezTo>
                    <a:cubicBezTo>
                      <a:pt x="9382" y="9765"/>
                      <a:pt x="10032" y="9982"/>
                      <a:pt x="10232" y="10665"/>
                    </a:cubicBezTo>
                    <a:cubicBezTo>
                      <a:pt x="10415" y="11315"/>
                      <a:pt x="10682" y="11798"/>
                      <a:pt x="11282" y="12198"/>
                    </a:cubicBezTo>
                    <a:cubicBezTo>
                      <a:pt x="12298" y="12848"/>
                      <a:pt x="13331" y="12981"/>
                      <a:pt x="14514" y="13131"/>
                    </a:cubicBezTo>
                    <a:cubicBezTo>
                      <a:pt x="15881" y="13314"/>
                      <a:pt x="17264" y="13331"/>
                      <a:pt x="18630" y="13548"/>
                    </a:cubicBezTo>
                    <a:cubicBezTo>
                      <a:pt x="19363" y="13664"/>
                      <a:pt x="20080" y="13864"/>
                      <a:pt x="20829" y="13947"/>
                    </a:cubicBezTo>
                    <a:cubicBezTo>
                      <a:pt x="21829" y="14047"/>
                      <a:pt x="22812" y="14081"/>
                      <a:pt x="23829" y="14081"/>
                    </a:cubicBezTo>
                    <a:cubicBezTo>
                      <a:pt x="25412" y="14097"/>
                      <a:pt x="27078" y="13781"/>
                      <a:pt x="28611" y="13348"/>
                    </a:cubicBezTo>
                    <a:cubicBezTo>
                      <a:pt x="29994" y="12948"/>
                      <a:pt x="31410" y="12598"/>
                      <a:pt x="32843" y="12431"/>
                    </a:cubicBezTo>
                    <a:cubicBezTo>
                      <a:pt x="33377" y="12365"/>
                      <a:pt x="33943" y="12348"/>
                      <a:pt x="34443" y="12248"/>
                    </a:cubicBezTo>
                    <a:cubicBezTo>
                      <a:pt x="34610" y="12215"/>
                      <a:pt x="34760" y="12065"/>
                      <a:pt x="34943" y="12098"/>
                    </a:cubicBezTo>
                    <a:cubicBezTo>
                      <a:pt x="35109" y="12148"/>
                      <a:pt x="35126" y="12281"/>
                      <a:pt x="35259" y="12365"/>
                    </a:cubicBezTo>
                    <a:cubicBezTo>
                      <a:pt x="35359" y="12431"/>
                      <a:pt x="35459" y="12448"/>
                      <a:pt x="35576" y="12531"/>
                    </a:cubicBezTo>
                    <a:cubicBezTo>
                      <a:pt x="35693" y="12631"/>
                      <a:pt x="35759" y="12764"/>
                      <a:pt x="35893" y="12848"/>
                    </a:cubicBezTo>
                    <a:cubicBezTo>
                      <a:pt x="36276" y="13148"/>
                      <a:pt x="36759" y="13281"/>
                      <a:pt x="37109" y="13581"/>
                    </a:cubicBezTo>
                    <a:cubicBezTo>
                      <a:pt x="37875" y="14214"/>
                      <a:pt x="39009" y="14564"/>
                      <a:pt x="39975" y="14631"/>
                    </a:cubicBezTo>
                    <a:cubicBezTo>
                      <a:pt x="40325" y="14664"/>
                      <a:pt x="40641" y="14781"/>
                      <a:pt x="40975" y="14781"/>
                    </a:cubicBezTo>
                    <a:cubicBezTo>
                      <a:pt x="41458" y="14797"/>
                      <a:pt x="41941" y="14797"/>
                      <a:pt x="42408" y="14781"/>
                    </a:cubicBezTo>
                    <a:cubicBezTo>
                      <a:pt x="43657" y="14747"/>
                      <a:pt x="44990" y="14514"/>
                      <a:pt x="46224" y="14297"/>
                    </a:cubicBezTo>
                    <a:cubicBezTo>
                      <a:pt x="46657" y="14214"/>
                      <a:pt x="47123" y="14181"/>
                      <a:pt x="47540" y="14064"/>
                    </a:cubicBezTo>
                    <a:cubicBezTo>
                      <a:pt x="47940" y="13931"/>
                      <a:pt x="48306" y="13631"/>
                      <a:pt x="48673" y="13448"/>
                    </a:cubicBezTo>
                    <a:cubicBezTo>
                      <a:pt x="49056" y="13264"/>
                      <a:pt x="49373" y="13031"/>
                      <a:pt x="49739" y="12814"/>
                    </a:cubicBezTo>
                    <a:cubicBezTo>
                      <a:pt x="50223" y="12531"/>
                      <a:pt x="50722" y="12315"/>
                      <a:pt x="51222" y="12081"/>
                    </a:cubicBezTo>
                    <a:cubicBezTo>
                      <a:pt x="51689" y="11848"/>
                      <a:pt x="52072" y="11615"/>
                      <a:pt x="52605" y="11498"/>
                    </a:cubicBezTo>
                    <a:cubicBezTo>
                      <a:pt x="53055" y="11381"/>
                      <a:pt x="53538" y="11348"/>
                      <a:pt x="53988" y="11248"/>
                    </a:cubicBezTo>
                    <a:cubicBezTo>
                      <a:pt x="54388" y="11148"/>
                      <a:pt x="54772" y="10998"/>
                      <a:pt x="55138" y="10815"/>
                    </a:cubicBezTo>
                    <a:cubicBezTo>
                      <a:pt x="55838" y="10498"/>
                      <a:pt x="56571" y="10332"/>
                      <a:pt x="57254" y="9998"/>
                    </a:cubicBezTo>
                    <a:cubicBezTo>
                      <a:pt x="58354" y="9482"/>
                      <a:pt x="59454" y="9049"/>
                      <a:pt x="60320" y="8149"/>
                    </a:cubicBezTo>
                    <a:cubicBezTo>
                      <a:pt x="61037" y="7399"/>
                      <a:pt x="61637" y="6666"/>
                      <a:pt x="62020" y="5699"/>
                    </a:cubicBezTo>
                    <a:cubicBezTo>
                      <a:pt x="62303" y="5000"/>
                      <a:pt x="62553" y="4333"/>
                      <a:pt x="62436" y="3550"/>
                    </a:cubicBezTo>
                    <a:cubicBezTo>
                      <a:pt x="62320" y="2817"/>
                      <a:pt x="61837" y="2284"/>
                      <a:pt x="61187" y="1934"/>
                    </a:cubicBezTo>
                    <a:cubicBezTo>
                      <a:pt x="60387" y="1500"/>
                      <a:pt x="59437" y="1417"/>
                      <a:pt x="58621" y="1001"/>
                    </a:cubicBezTo>
                    <a:cubicBezTo>
                      <a:pt x="58137" y="751"/>
                      <a:pt x="57687" y="567"/>
                      <a:pt x="57171" y="401"/>
                    </a:cubicBezTo>
                    <a:cubicBezTo>
                      <a:pt x="56704" y="234"/>
                      <a:pt x="56221" y="1"/>
                      <a:pt x="55705" y="51"/>
                    </a:cubicBezTo>
                    <a:cubicBezTo>
                      <a:pt x="53355" y="217"/>
                      <a:pt x="51572" y="2150"/>
                      <a:pt x="49323" y="2617"/>
                    </a:cubicBezTo>
                    <a:cubicBezTo>
                      <a:pt x="48890" y="2700"/>
                      <a:pt x="48506" y="2850"/>
                      <a:pt x="48056" y="2867"/>
                    </a:cubicBezTo>
                    <a:cubicBezTo>
                      <a:pt x="47623" y="2867"/>
                      <a:pt x="47173" y="2850"/>
                      <a:pt x="46723" y="2850"/>
                    </a:cubicBezTo>
                    <a:cubicBezTo>
                      <a:pt x="45624" y="2850"/>
                      <a:pt x="44507" y="2917"/>
                      <a:pt x="43424" y="2783"/>
                    </a:cubicBezTo>
                    <a:cubicBezTo>
                      <a:pt x="42074" y="2617"/>
                      <a:pt x="40691" y="2634"/>
                      <a:pt x="39342" y="2567"/>
                    </a:cubicBezTo>
                    <a:cubicBezTo>
                      <a:pt x="37842" y="2484"/>
                      <a:pt x="36426" y="2384"/>
                      <a:pt x="34943" y="2534"/>
                    </a:cubicBezTo>
                    <a:cubicBezTo>
                      <a:pt x="34210" y="2617"/>
                      <a:pt x="33476" y="2534"/>
                      <a:pt x="32743" y="2600"/>
                    </a:cubicBezTo>
                    <a:cubicBezTo>
                      <a:pt x="31877" y="2684"/>
                      <a:pt x="31027" y="2767"/>
                      <a:pt x="30144" y="2684"/>
                    </a:cubicBezTo>
                    <a:cubicBezTo>
                      <a:pt x="29327" y="2617"/>
                      <a:pt x="28478" y="2567"/>
                      <a:pt x="27694" y="2400"/>
                    </a:cubicBezTo>
                    <a:cubicBezTo>
                      <a:pt x="27178" y="2300"/>
                      <a:pt x="26911" y="2034"/>
                      <a:pt x="26495" y="1767"/>
                    </a:cubicBezTo>
                    <a:cubicBezTo>
                      <a:pt x="25595" y="1184"/>
                      <a:pt x="24462" y="734"/>
                      <a:pt x="23395" y="634"/>
                    </a:cubicBezTo>
                    <a:cubicBezTo>
                      <a:pt x="22196" y="501"/>
                      <a:pt x="20896" y="1267"/>
                      <a:pt x="19796" y="1617"/>
                    </a:cubicBezTo>
                    <a:cubicBezTo>
                      <a:pt x="18230" y="2117"/>
                      <a:pt x="16730" y="2800"/>
                      <a:pt x="15147" y="3283"/>
                    </a:cubicBezTo>
                    <a:cubicBezTo>
                      <a:pt x="13581" y="3750"/>
                      <a:pt x="12098" y="4300"/>
                      <a:pt x="10449" y="4383"/>
                    </a:cubicBezTo>
                    <a:cubicBezTo>
                      <a:pt x="8732" y="4483"/>
                      <a:pt x="6999" y="4200"/>
                      <a:pt x="5283" y="4050"/>
                    </a:cubicBezTo>
                    <a:cubicBezTo>
                      <a:pt x="4183" y="3933"/>
                      <a:pt x="3067" y="3917"/>
                      <a:pt x="1967" y="4050"/>
                    </a:cubicBezTo>
                    <a:cubicBezTo>
                      <a:pt x="1584" y="4116"/>
                      <a:pt x="1201" y="4166"/>
                      <a:pt x="817" y="4233"/>
                    </a:cubicBezTo>
                    <a:cubicBezTo>
                      <a:pt x="567" y="4266"/>
                      <a:pt x="218" y="4266"/>
                      <a:pt x="1" y="4433"/>
                    </a:cubicBezTo>
                    <a:cubicBezTo>
                      <a:pt x="68" y="4616"/>
                      <a:pt x="584" y="4650"/>
                      <a:pt x="767" y="4716"/>
                    </a:cubicBezTo>
                    <a:cubicBezTo>
                      <a:pt x="1267" y="4866"/>
                      <a:pt x="1751" y="4983"/>
                      <a:pt x="2267" y="5100"/>
                    </a:cubicBezTo>
                    <a:cubicBezTo>
                      <a:pt x="3367" y="5350"/>
                      <a:pt x="4533" y="5350"/>
                      <a:pt x="5616" y="5616"/>
                    </a:cubicBezTo>
                    <a:cubicBezTo>
                      <a:pt x="6216" y="5783"/>
                      <a:pt x="6833" y="5949"/>
                      <a:pt x="7399" y="6183"/>
                    </a:cubicBezTo>
                    <a:cubicBezTo>
                      <a:pt x="7616" y="6266"/>
                      <a:pt x="7832" y="6349"/>
                      <a:pt x="7999" y="6499"/>
                    </a:cubicBezTo>
                    <a:cubicBezTo>
                      <a:pt x="8166" y="6633"/>
                      <a:pt x="8216" y="6866"/>
                      <a:pt x="9265" y="7482"/>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4"/>
              <p:cNvSpPr/>
              <p:nvPr/>
            </p:nvSpPr>
            <p:spPr>
              <a:xfrm>
                <a:off x="6819900" y="-480275"/>
                <a:ext cx="624450" cy="250800"/>
              </a:xfrm>
              <a:custGeom>
                <a:avLst/>
                <a:gdLst/>
                <a:ahLst/>
                <a:cxnLst/>
                <a:rect l="l" t="t" r="r" b="b"/>
                <a:pathLst>
                  <a:path w="24978" h="10032" extrusionOk="0">
                    <a:moveTo>
                      <a:pt x="14797" y="8315"/>
                    </a:moveTo>
                    <a:cubicBezTo>
                      <a:pt x="14114" y="8532"/>
                      <a:pt x="13481" y="8715"/>
                      <a:pt x="12797" y="8832"/>
                    </a:cubicBezTo>
                    <a:cubicBezTo>
                      <a:pt x="11264" y="9098"/>
                      <a:pt x="9748" y="9532"/>
                      <a:pt x="8215" y="9698"/>
                    </a:cubicBezTo>
                    <a:cubicBezTo>
                      <a:pt x="6582" y="9865"/>
                      <a:pt x="4883" y="10032"/>
                      <a:pt x="3266" y="9732"/>
                    </a:cubicBezTo>
                    <a:cubicBezTo>
                      <a:pt x="2400" y="9565"/>
                      <a:pt x="817" y="9365"/>
                      <a:pt x="317" y="8465"/>
                    </a:cubicBezTo>
                    <a:cubicBezTo>
                      <a:pt x="0" y="7899"/>
                      <a:pt x="617" y="7332"/>
                      <a:pt x="1033" y="6982"/>
                    </a:cubicBezTo>
                    <a:cubicBezTo>
                      <a:pt x="1583" y="6532"/>
                      <a:pt x="2067" y="6232"/>
                      <a:pt x="2450" y="5616"/>
                    </a:cubicBezTo>
                    <a:cubicBezTo>
                      <a:pt x="2650" y="5316"/>
                      <a:pt x="2666" y="4999"/>
                      <a:pt x="2816" y="4683"/>
                    </a:cubicBezTo>
                    <a:cubicBezTo>
                      <a:pt x="3000" y="4266"/>
                      <a:pt x="3400" y="3850"/>
                      <a:pt x="3699" y="3533"/>
                    </a:cubicBezTo>
                    <a:cubicBezTo>
                      <a:pt x="4399" y="2850"/>
                      <a:pt x="5266" y="2400"/>
                      <a:pt x="6166" y="2067"/>
                    </a:cubicBezTo>
                    <a:cubicBezTo>
                      <a:pt x="8432" y="1234"/>
                      <a:pt x="10948" y="1434"/>
                      <a:pt x="13314" y="1017"/>
                    </a:cubicBezTo>
                    <a:cubicBezTo>
                      <a:pt x="14030" y="900"/>
                      <a:pt x="14747" y="867"/>
                      <a:pt x="15463" y="750"/>
                    </a:cubicBezTo>
                    <a:cubicBezTo>
                      <a:pt x="16230" y="634"/>
                      <a:pt x="16980" y="450"/>
                      <a:pt x="17746" y="350"/>
                    </a:cubicBezTo>
                    <a:cubicBezTo>
                      <a:pt x="19446" y="134"/>
                      <a:pt x="21212" y="1"/>
                      <a:pt x="22812" y="734"/>
                    </a:cubicBezTo>
                    <a:cubicBezTo>
                      <a:pt x="23911" y="1234"/>
                      <a:pt x="24711" y="1850"/>
                      <a:pt x="24878" y="3116"/>
                    </a:cubicBezTo>
                    <a:cubicBezTo>
                      <a:pt x="24978" y="4016"/>
                      <a:pt x="24845" y="5016"/>
                      <a:pt x="24311" y="5783"/>
                    </a:cubicBezTo>
                    <a:cubicBezTo>
                      <a:pt x="23628" y="6782"/>
                      <a:pt x="22445" y="6849"/>
                      <a:pt x="21362" y="6949"/>
                    </a:cubicBezTo>
                    <a:cubicBezTo>
                      <a:pt x="20379" y="7049"/>
                      <a:pt x="19379" y="7082"/>
                      <a:pt x="18396" y="7182"/>
                    </a:cubicBezTo>
                    <a:cubicBezTo>
                      <a:pt x="16313" y="7382"/>
                      <a:pt x="14297" y="7882"/>
                      <a:pt x="12264" y="8315"/>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4"/>
              <p:cNvSpPr/>
              <p:nvPr/>
            </p:nvSpPr>
            <p:spPr>
              <a:xfrm>
                <a:off x="7940475" y="-586075"/>
                <a:ext cx="350350" cy="138325"/>
              </a:xfrm>
              <a:custGeom>
                <a:avLst/>
                <a:gdLst/>
                <a:ahLst/>
                <a:cxnLst/>
                <a:rect l="l" t="t" r="r" b="b"/>
                <a:pathLst>
                  <a:path w="14014" h="5533" extrusionOk="0">
                    <a:moveTo>
                      <a:pt x="0" y="5532"/>
                    </a:moveTo>
                    <a:cubicBezTo>
                      <a:pt x="1317" y="4516"/>
                      <a:pt x="2800" y="3749"/>
                      <a:pt x="4449" y="3416"/>
                    </a:cubicBezTo>
                    <a:cubicBezTo>
                      <a:pt x="5416" y="3216"/>
                      <a:pt x="6349" y="3133"/>
                      <a:pt x="7332" y="3149"/>
                    </a:cubicBezTo>
                    <a:cubicBezTo>
                      <a:pt x="8165" y="3149"/>
                      <a:pt x="9048" y="3233"/>
                      <a:pt x="9865" y="3133"/>
                    </a:cubicBezTo>
                    <a:cubicBezTo>
                      <a:pt x="10998" y="2983"/>
                      <a:pt x="12431" y="2566"/>
                      <a:pt x="13164" y="1667"/>
                    </a:cubicBezTo>
                    <a:cubicBezTo>
                      <a:pt x="13497" y="1283"/>
                      <a:pt x="14014" y="400"/>
                      <a:pt x="13197" y="200"/>
                    </a:cubicBezTo>
                    <a:cubicBezTo>
                      <a:pt x="12281" y="0"/>
                      <a:pt x="11248" y="817"/>
                      <a:pt x="10464" y="1183"/>
                    </a:cubicBezTo>
                    <a:cubicBezTo>
                      <a:pt x="9448" y="1650"/>
                      <a:pt x="8448" y="1966"/>
                      <a:pt x="7365" y="2216"/>
                    </a:cubicBezTo>
                    <a:cubicBezTo>
                      <a:pt x="6282" y="2466"/>
                      <a:pt x="5116" y="2616"/>
                      <a:pt x="4066" y="3016"/>
                    </a:cubicBezTo>
                    <a:cubicBezTo>
                      <a:pt x="3533" y="3233"/>
                      <a:pt x="2966" y="3416"/>
                      <a:pt x="2433" y="3633"/>
                    </a:cubicBezTo>
                    <a:cubicBezTo>
                      <a:pt x="1900" y="3849"/>
                      <a:pt x="967" y="4349"/>
                      <a:pt x="0" y="5532"/>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4"/>
              <p:cNvSpPr/>
              <p:nvPr/>
            </p:nvSpPr>
            <p:spPr>
              <a:xfrm>
                <a:off x="7251875" y="-536500"/>
                <a:ext cx="66275" cy="57075"/>
              </a:xfrm>
              <a:custGeom>
                <a:avLst/>
                <a:gdLst/>
                <a:ahLst/>
                <a:cxnLst/>
                <a:rect l="l" t="t" r="r" b="b"/>
                <a:pathLst>
                  <a:path w="2651" h="2283" extrusionOk="0">
                    <a:moveTo>
                      <a:pt x="884" y="2283"/>
                    </a:moveTo>
                    <a:cubicBezTo>
                      <a:pt x="351" y="1733"/>
                      <a:pt x="1" y="1550"/>
                      <a:pt x="251" y="867"/>
                    </a:cubicBezTo>
                    <a:cubicBezTo>
                      <a:pt x="417" y="450"/>
                      <a:pt x="767" y="0"/>
                      <a:pt x="1267" y="17"/>
                    </a:cubicBezTo>
                    <a:cubicBezTo>
                      <a:pt x="1550" y="33"/>
                      <a:pt x="2133" y="367"/>
                      <a:pt x="2300" y="600"/>
                    </a:cubicBezTo>
                    <a:cubicBezTo>
                      <a:pt x="2650" y="1067"/>
                      <a:pt x="2367" y="1533"/>
                      <a:pt x="2000" y="18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4"/>
              <p:cNvSpPr/>
              <p:nvPr/>
            </p:nvSpPr>
            <p:spPr>
              <a:xfrm>
                <a:off x="7288950" y="-185750"/>
                <a:ext cx="432425" cy="207875"/>
              </a:xfrm>
              <a:custGeom>
                <a:avLst/>
                <a:gdLst/>
                <a:ahLst/>
                <a:cxnLst/>
                <a:rect l="l" t="t" r="r" b="b"/>
                <a:pathLst>
                  <a:path w="17297" h="8315" extrusionOk="0">
                    <a:moveTo>
                      <a:pt x="234" y="7348"/>
                    </a:moveTo>
                    <a:cubicBezTo>
                      <a:pt x="151" y="6698"/>
                      <a:pt x="1" y="6149"/>
                      <a:pt x="217" y="5532"/>
                    </a:cubicBezTo>
                    <a:cubicBezTo>
                      <a:pt x="467" y="4849"/>
                      <a:pt x="817" y="4099"/>
                      <a:pt x="1217" y="3499"/>
                    </a:cubicBezTo>
                    <a:cubicBezTo>
                      <a:pt x="1684" y="2799"/>
                      <a:pt x="2350" y="2383"/>
                      <a:pt x="3033" y="1933"/>
                    </a:cubicBezTo>
                    <a:cubicBezTo>
                      <a:pt x="3683" y="1500"/>
                      <a:pt x="4366" y="1000"/>
                      <a:pt x="5083" y="700"/>
                    </a:cubicBezTo>
                    <a:cubicBezTo>
                      <a:pt x="6632" y="33"/>
                      <a:pt x="8532" y="0"/>
                      <a:pt x="10198" y="33"/>
                    </a:cubicBezTo>
                    <a:cubicBezTo>
                      <a:pt x="11331" y="67"/>
                      <a:pt x="12498" y="150"/>
                      <a:pt x="13631" y="317"/>
                    </a:cubicBezTo>
                    <a:cubicBezTo>
                      <a:pt x="14614" y="467"/>
                      <a:pt x="15647" y="667"/>
                      <a:pt x="16463" y="1316"/>
                    </a:cubicBezTo>
                    <a:cubicBezTo>
                      <a:pt x="16780" y="1550"/>
                      <a:pt x="17163" y="1883"/>
                      <a:pt x="17230" y="2300"/>
                    </a:cubicBezTo>
                    <a:cubicBezTo>
                      <a:pt x="17297" y="2749"/>
                      <a:pt x="17047" y="3233"/>
                      <a:pt x="16880" y="3633"/>
                    </a:cubicBezTo>
                    <a:cubicBezTo>
                      <a:pt x="16314" y="4966"/>
                      <a:pt x="14814" y="5632"/>
                      <a:pt x="13581" y="6215"/>
                    </a:cubicBezTo>
                    <a:cubicBezTo>
                      <a:pt x="12698" y="6649"/>
                      <a:pt x="11698" y="6982"/>
                      <a:pt x="10765" y="7348"/>
                    </a:cubicBezTo>
                    <a:cubicBezTo>
                      <a:pt x="9815" y="7715"/>
                      <a:pt x="8699" y="8065"/>
                      <a:pt x="7682" y="8165"/>
                    </a:cubicBezTo>
                    <a:cubicBezTo>
                      <a:pt x="6399" y="8315"/>
                      <a:pt x="4999" y="8198"/>
                      <a:pt x="3733" y="7982"/>
                    </a:cubicBezTo>
                    <a:cubicBezTo>
                      <a:pt x="2767" y="7815"/>
                      <a:pt x="1934" y="7465"/>
                      <a:pt x="234" y="73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4"/>
              <p:cNvSpPr/>
              <p:nvPr/>
            </p:nvSpPr>
            <p:spPr>
              <a:xfrm>
                <a:off x="7484750" y="25025"/>
                <a:ext cx="104150" cy="88325"/>
              </a:xfrm>
              <a:custGeom>
                <a:avLst/>
                <a:gdLst/>
                <a:ahLst/>
                <a:cxnLst/>
                <a:rect l="l" t="t" r="r" b="b"/>
                <a:pathLst>
                  <a:path w="4166" h="3533" extrusionOk="0">
                    <a:moveTo>
                      <a:pt x="267" y="2700"/>
                    </a:moveTo>
                    <a:cubicBezTo>
                      <a:pt x="183" y="2183"/>
                      <a:pt x="0" y="1800"/>
                      <a:pt x="250" y="1417"/>
                    </a:cubicBezTo>
                    <a:cubicBezTo>
                      <a:pt x="517" y="1000"/>
                      <a:pt x="1033" y="700"/>
                      <a:pt x="1450" y="484"/>
                    </a:cubicBezTo>
                    <a:cubicBezTo>
                      <a:pt x="2383" y="0"/>
                      <a:pt x="3116" y="84"/>
                      <a:pt x="3799" y="867"/>
                    </a:cubicBezTo>
                    <a:cubicBezTo>
                      <a:pt x="4149" y="1283"/>
                      <a:pt x="4166" y="1900"/>
                      <a:pt x="3916" y="2383"/>
                    </a:cubicBezTo>
                    <a:cubicBezTo>
                      <a:pt x="3483" y="3183"/>
                      <a:pt x="2366" y="3483"/>
                      <a:pt x="1533" y="35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4"/>
              <p:cNvSpPr/>
              <p:nvPr/>
            </p:nvSpPr>
            <p:spPr>
              <a:xfrm>
                <a:off x="8885250" y="-181175"/>
                <a:ext cx="216225" cy="85425"/>
              </a:xfrm>
              <a:custGeom>
                <a:avLst/>
                <a:gdLst/>
                <a:ahLst/>
                <a:cxnLst/>
                <a:rect l="l" t="t" r="r" b="b"/>
                <a:pathLst>
                  <a:path w="8649" h="3417" extrusionOk="0">
                    <a:moveTo>
                      <a:pt x="8648" y="0"/>
                    </a:moveTo>
                    <a:cubicBezTo>
                      <a:pt x="7432" y="50"/>
                      <a:pt x="6249" y="350"/>
                      <a:pt x="5033" y="534"/>
                    </a:cubicBezTo>
                    <a:cubicBezTo>
                      <a:pt x="4383" y="634"/>
                      <a:pt x="3583" y="717"/>
                      <a:pt x="3033" y="1117"/>
                    </a:cubicBezTo>
                    <a:cubicBezTo>
                      <a:pt x="2616" y="1417"/>
                      <a:pt x="2283" y="1850"/>
                      <a:pt x="1833" y="2100"/>
                    </a:cubicBezTo>
                    <a:cubicBezTo>
                      <a:pt x="1183" y="2466"/>
                      <a:pt x="484" y="2783"/>
                      <a:pt x="0" y="3383"/>
                    </a:cubicBezTo>
                    <a:cubicBezTo>
                      <a:pt x="284" y="3416"/>
                      <a:pt x="584" y="3200"/>
                      <a:pt x="850" y="3100"/>
                    </a:cubicBezTo>
                    <a:cubicBezTo>
                      <a:pt x="1250" y="2916"/>
                      <a:pt x="1683" y="2650"/>
                      <a:pt x="2067" y="2416"/>
                    </a:cubicBezTo>
                    <a:cubicBezTo>
                      <a:pt x="2616" y="2083"/>
                      <a:pt x="3116" y="1517"/>
                      <a:pt x="3816" y="1750"/>
                    </a:cubicBezTo>
                    <a:cubicBezTo>
                      <a:pt x="4116" y="1850"/>
                      <a:pt x="4249" y="2050"/>
                      <a:pt x="4499" y="2217"/>
                    </a:cubicBezTo>
                    <a:cubicBezTo>
                      <a:pt x="4866" y="2450"/>
                      <a:pt x="5766" y="2533"/>
                      <a:pt x="6199" y="2550"/>
                    </a:cubicBezTo>
                    <a:cubicBezTo>
                      <a:pt x="6849" y="2566"/>
                      <a:pt x="7782" y="2183"/>
                      <a:pt x="8215" y="1683"/>
                    </a:cubicBezTo>
                    <a:cubicBezTo>
                      <a:pt x="8615" y="1217"/>
                      <a:pt x="8448" y="817"/>
                      <a:pt x="8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4"/>
              <p:cNvSpPr/>
              <p:nvPr/>
            </p:nvSpPr>
            <p:spPr>
              <a:xfrm>
                <a:off x="8572000" y="-23300"/>
                <a:ext cx="69175" cy="65000"/>
              </a:xfrm>
              <a:custGeom>
                <a:avLst/>
                <a:gdLst/>
                <a:ahLst/>
                <a:cxnLst/>
                <a:rect l="l" t="t" r="r" b="b"/>
                <a:pathLst>
                  <a:path w="2767" h="2600" extrusionOk="0">
                    <a:moveTo>
                      <a:pt x="0" y="2533"/>
                    </a:moveTo>
                    <a:cubicBezTo>
                      <a:pt x="850" y="2533"/>
                      <a:pt x="2016" y="2600"/>
                      <a:pt x="2533" y="1717"/>
                    </a:cubicBezTo>
                    <a:cubicBezTo>
                      <a:pt x="2733" y="1400"/>
                      <a:pt x="2766" y="750"/>
                      <a:pt x="2566" y="417"/>
                    </a:cubicBezTo>
                    <a:cubicBezTo>
                      <a:pt x="2316" y="1"/>
                      <a:pt x="2133" y="200"/>
                      <a:pt x="1816" y="417"/>
                    </a:cubicBezTo>
                    <a:cubicBezTo>
                      <a:pt x="1183" y="884"/>
                      <a:pt x="650" y="1400"/>
                      <a:pt x="283" y="21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4"/>
              <p:cNvSpPr/>
              <p:nvPr/>
            </p:nvSpPr>
            <p:spPr>
              <a:xfrm>
                <a:off x="7483500" y="-201600"/>
                <a:ext cx="62075" cy="40450"/>
              </a:xfrm>
              <a:custGeom>
                <a:avLst/>
                <a:gdLst/>
                <a:ahLst/>
                <a:cxnLst/>
                <a:rect l="l" t="t" r="r" b="b"/>
                <a:pathLst>
                  <a:path w="2483" h="1618" extrusionOk="0">
                    <a:moveTo>
                      <a:pt x="0" y="1451"/>
                    </a:moveTo>
                    <a:cubicBezTo>
                      <a:pt x="100" y="734"/>
                      <a:pt x="133" y="551"/>
                      <a:pt x="767" y="284"/>
                    </a:cubicBezTo>
                    <a:cubicBezTo>
                      <a:pt x="1050" y="168"/>
                      <a:pt x="1367" y="1"/>
                      <a:pt x="1683" y="101"/>
                    </a:cubicBezTo>
                    <a:cubicBezTo>
                      <a:pt x="1950" y="168"/>
                      <a:pt x="2483" y="434"/>
                      <a:pt x="2433" y="767"/>
                    </a:cubicBezTo>
                    <a:cubicBezTo>
                      <a:pt x="2316" y="1617"/>
                      <a:pt x="1033" y="1484"/>
                      <a:pt x="417" y="15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4"/>
              <p:cNvSpPr/>
              <p:nvPr/>
            </p:nvSpPr>
            <p:spPr>
              <a:xfrm>
                <a:off x="7583475" y="-228675"/>
                <a:ext cx="185800" cy="132925"/>
              </a:xfrm>
              <a:custGeom>
                <a:avLst/>
                <a:gdLst/>
                <a:ahLst/>
                <a:cxnLst/>
                <a:rect l="l" t="t" r="r" b="b"/>
                <a:pathLst>
                  <a:path w="7432" h="5317" extrusionOk="0">
                    <a:moveTo>
                      <a:pt x="0" y="2634"/>
                    </a:moveTo>
                    <a:cubicBezTo>
                      <a:pt x="200" y="2317"/>
                      <a:pt x="367" y="1950"/>
                      <a:pt x="583" y="1650"/>
                    </a:cubicBezTo>
                    <a:cubicBezTo>
                      <a:pt x="867" y="1251"/>
                      <a:pt x="1300" y="917"/>
                      <a:pt x="1683" y="617"/>
                    </a:cubicBezTo>
                    <a:cubicBezTo>
                      <a:pt x="2500" y="1"/>
                      <a:pt x="3333" y="67"/>
                      <a:pt x="4266" y="351"/>
                    </a:cubicBezTo>
                    <a:cubicBezTo>
                      <a:pt x="5466" y="701"/>
                      <a:pt x="7165" y="1301"/>
                      <a:pt x="7365" y="2750"/>
                    </a:cubicBezTo>
                    <a:cubicBezTo>
                      <a:pt x="7432" y="3300"/>
                      <a:pt x="7382" y="3883"/>
                      <a:pt x="7049" y="4333"/>
                    </a:cubicBezTo>
                    <a:cubicBezTo>
                      <a:pt x="6549" y="4983"/>
                      <a:pt x="5582" y="5233"/>
                      <a:pt x="4799" y="5266"/>
                    </a:cubicBezTo>
                    <a:cubicBezTo>
                      <a:pt x="3633" y="5316"/>
                      <a:pt x="2250" y="5150"/>
                      <a:pt x="1367" y="4316"/>
                    </a:cubicBezTo>
                    <a:cubicBezTo>
                      <a:pt x="683" y="3667"/>
                      <a:pt x="433" y="2883"/>
                      <a:pt x="0" y="26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4"/>
              <p:cNvSpPr/>
              <p:nvPr/>
            </p:nvSpPr>
            <p:spPr>
              <a:xfrm>
                <a:off x="7683450" y="-92875"/>
                <a:ext cx="62500" cy="32950"/>
              </a:xfrm>
              <a:custGeom>
                <a:avLst/>
                <a:gdLst/>
                <a:ahLst/>
                <a:cxnLst/>
                <a:rect l="l" t="t" r="r" b="b"/>
                <a:pathLst>
                  <a:path w="2500" h="1318" extrusionOk="0">
                    <a:moveTo>
                      <a:pt x="217" y="1001"/>
                    </a:moveTo>
                    <a:cubicBezTo>
                      <a:pt x="317" y="784"/>
                      <a:pt x="434" y="384"/>
                      <a:pt x="650" y="251"/>
                    </a:cubicBezTo>
                    <a:cubicBezTo>
                      <a:pt x="783" y="168"/>
                      <a:pt x="1167" y="134"/>
                      <a:pt x="1317" y="101"/>
                    </a:cubicBezTo>
                    <a:cubicBezTo>
                      <a:pt x="1567" y="51"/>
                      <a:pt x="1950" y="1"/>
                      <a:pt x="2100" y="284"/>
                    </a:cubicBezTo>
                    <a:cubicBezTo>
                      <a:pt x="2500" y="1101"/>
                      <a:pt x="350" y="1234"/>
                      <a:pt x="0" y="13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4"/>
              <p:cNvSpPr/>
              <p:nvPr/>
            </p:nvSpPr>
            <p:spPr>
              <a:xfrm>
                <a:off x="6408750" y="-64125"/>
                <a:ext cx="57075" cy="77500"/>
              </a:xfrm>
              <a:custGeom>
                <a:avLst/>
                <a:gdLst/>
                <a:ahLst/>
                <a:cxnLst/>
                <a:rect l="l" t="t" r="r" b="b"/>
                <a:pathLst>
                  <a:path w="2283" h="3100" extrusionOk="0">
                    <a:moveTo>
                      <a:pt x="900" y="3100"/>
                    </a:moveTo>
                    <a:cubicBezTo>
                      <a:pt x="717" y="3000"/>
                      <a:pt x="383" y="2867"/>
                      <a:pt x="250" y="2683"/>
                    </a:cubicBezTo>
                    <a:cubicBezTo>
                      <a:pt x="183" y="2583"/>
                      <a:pt x="150" y="2333"/>
                      <a:pt x="117" y="2217"/>
                    </a:cubicBezTo>
                    <a:cubicBezTo>
                      <a:pt x="17" y="1833"/>
                      <a:pt x="0" y="1434"/>
                      <a:pt x="117" y="1050"/>
                    </a:cubicBezTo>
                    <a:cubicBezTo>
                      <a:pt x="333" y="351"/>
                      <a:pt x="867" y="1"/>
                      <a:pt x="1533" y="334"/>
                    </a:cubicBezTo>
                    <a:cubicBezTo>
                      <a:pt x="2066" y="584"/>
                      <a:pt x="2233" y="1067"/>
                      <a:pt x="2266" y="1634"/>
                    </a:cubicBezTo>
                    <a:cubicBezTo>
                      <a:pt x="2283" y="1883"/>
                      <a:pt x="2250" y="2233"/>
                      <a:pt x="2150" y="2450"/>
                    </a:cubicBezTo>
                    <a:cubicBezTo>
                      <a:pt x="2050" y="2650"/>
                      <a:pt x="1666" y="3083"/>
                      <a:pt x="1417" y="31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4"/>
              <p:cNvSpPr/>
              <p:nvPr/>
            </p:nvSpPr>
            <p:spPr>
              <a:xfrm>
                <a:off x="6217125" y="-17050"/>
                <a:ext cx="26275" cy="30425"/>
              </a:xfrm>
              <a:custGeom>
                <a:avLst/>
                <a:gdLst/>
                <a:ahLst/>
                <a:cxnLst/>
                <a:rect l="l" t="t" r="r" b="b"/>
                <a:pathLst>
                  <a:path w="1051" h="1217" extrusionOk="0">
                    <a:moveTo>
                      <a:pt x="767" y="1217"/>
                    </a:moveTo>
                    <a:cubicBezTo>
                      <a:pt x="484" y="1167"/>
                      <a:pt x="50" y="1200"/>
                      <a:pt x="34" y="834"/>
                    </a:cubicBezTo>
                    <a:cubicBezTo>
                      <a:pt x="0" y="600"/>
                      <a:pt x="217" y="284"/>
                      <a:pt x="400" y="167"/>
                    </a:cubicBezTo>
                    <a:cubicBezTo>
                      <a:pt x="650" y="0"/>
                      <a:pt x="1050" y="134"/>
                      <a:pt x="983" y="4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4"/>
              <p:cNvSpPr/>
              <p:nvPr/>
            </p:nvSpPr>
            <p:spPr>
              <a:xfrm>
                <a:off x="6744925" y="-559000"/>
                <a:ext cx="155400" cy="134575"/>
              </a:xfrm>
              <a:custGeom>
                <a:avLst/>
                <a:gdLst/>
                <a:ahLst/>
                <a:cxnLst/>
                <a:rect l="l" t="t" r="r" b="b"/>
                <a:pathLst>
                  <a:path w="6216" h="5383" extrusionOk="0">
                    <a:moveTo>
                      <a:pt x="717" y="4599"/>
                    </a:moveTo>
                    <a:cubicBezTo>
                      <a:pt x="533" y="4416"/>
                      <a:pt x="183" y="4116"/>
                      <a:pt x="83" y="3833"/>
                    </a:cubicBezTo>
                    <a:cubicBezTo>
                      <a:pt x="0" y="3566"/>
                      <a:pt x="117" y="3150"/>
                      <a:pt x="167" y="2916"/>
                    </a:cubicBezTo>
                    <a:cubicBezTo>
                      <a:pt x="383" y="2017"/>
                      <a:pt x="850" y="1400"/>
                      <a:pt x="1566" y="817"/>
                    </a:cubicBezTo>
                    <a:cubicBezTo>
                      <a:pt x="2549" y="0"/>
                      <a:pt x="4282" y="284"/>
                      <a:pt x="5182" y="1117"/>
                    </a:cubicBezTo>
                    <a:cubicBezTo>
                      <a:pt x="6099" y="1950"/>
                      <a:pt x="6215" y="3966"/>
                      <a:pt x="5249" y="4816"/>
                    </a:cubicBezTo>
                    <a:cubicBezTo>
                      <a:pt x="4599" y="5382"/>
                      <a:pt x="3533" y="5366"/>
                      <a:pt x="2733" y="5332"/>
                    </a:cubicBezTo>
                    <a:cubicBezTo>
                      <a:pt x="1683" y="5299"/>
                      <a:pt x="667" y="5116"/>
                      <a:pt x="717" y="45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1" name="Google Shape;1501;p14"/>
          <p:cNvGrpSpPr/>
          <p:nvPr/>
        </p:nvGrpSpPr>
        <p:grpSpPr>
          <a:xfrm>
            <a:off x="-301150" y="110400"/>
            <a:ext cx="971875" cy="444925"/>
            <a:chOff x="5149875" y="-114525"/>
            <a:chExt cx="971875" cy="444925"/>
          </a:xfrm>
        </p:grpSpPr>
        <p:sp>
          <p:nvSpPr>
            <p:cNvPr id="1502" name="Google Shape;1502;p14"/>
            <p:cNvSpPr/>
            <p:nvPr/>
          </p:nvSpPr>
          <p:spPr>
            <a:xfrm>
              <a:off x="6044250" y="37100"/>
              <a:ext cx="51675" cy="48350"/>
            </a:xfrm>
            <a:custGeom>
              <a:avLst/>
              <a:gdLst/>
              <a:ahLst/>
              <a:cxnLst/>
              <a:rect l="l" t="t" r="r" b="b"/>
              <a:pathLst>
                <a:path w="2067" h="1934" extrusionOk="0">
                  <a:moveTo>
                    <a:pt x="0" y="1367"/>
                  </a:moveTo>
                  <a:cubicBezTo>
                    <a:pt x="67" y="1000"/>
                    <a:pt x="34" y="534"/>
                    <a:pt x="334" y="284"/>
                  </a:cubicBezTo>
                  <a:cubicBezTo>
                    <a:pt x="483" y="151"/>
                    <a:pt x="767" y="34"/>
                    <a:pt x="967" y="17"/>
                  </a:cubicBezTo>
                  <a:cubicBezTo>
                    <a:pt x="1300" y="1"/>
                    <a:pt x="1583" y="334"/>
                    <a:pt x="1700" y="617"/>
                  </a:cubicBezTo>
                  <a:cubicBezTo>
                    <a:pt x="2066" y="1584"/>
                    <a:pt x="1150" y="1934"/>
                    <a:pt x="317" y="19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3" name="Google Shape;1503;p14"/>
            <p:cNvGrpSpPr/>
            <p:nvPr/>
          </p:nvGrpSpPr>
          <p:grpSpPr>
            <a:xfrm>
              <a:off x="5149875" y="-114525"/>
              <a:ext cx="971875" cy="444925"/>
              <a:chOff x="5149875" y="-114525"/>
              <a:chExt cx="971875" cy="444925"/>
            </a:xfrm>
          </p:grpSpPr>
          <p:sp>
            <p:nvSpPr>
              <p:cNvPr id="1504" name="Google Shape;1504;p14"/>
              <p:cNvSpPr/>
              <p:nvPr/>
            </p:nvSpPr>
            <p:spPr>
              <a:xfrm>
                <a:off x="5149875" y="-40800"/>
                <a:ext cx="971875" cy="371200"/>
              </a:xfrm>
              <a:custGeom>
                <a:avLst/>
                <a:gdLst/>
                <a:ahLst/>
                <a:cxnLst/>
                <a:rect l="l" t="t" r="r" b="b"/>
                <a:pathLst>
                  <a:path w="38875" h="14848" extrusionOk="0">
                    <a:moveTo>
                      <a:pt x="9531" y="634"/>
                    </a:moveTo>
                    <a:cubicBezTo>
                      <a:pt x="7782" y="1700"/>
                      <a:pt x="5899" y="3183"/>
                      <a:pt x="5149" y="5099"/>
                    </a:cubicBezTo>
                    <a:lnTo>
                      <a:pt x="5149" y="5099"/>
                    </a:lnTo>
                    <a:cubicBezTo>
                      <a:pt x="4816" y="5966"/>
                      <a:pt x="4999" y="6649"/>
                      <a:pt x="4849" y="7549"/>
                    </a:cubicBezTo>
                    <a:lnTo>
                      <a:pt x="4849" y="7549"/>
                    </a:lnTo>
                    <a:cubicBezTo>
                      <a:pt x="4633" y="8882"/>
                      <a:pt x="3499" y="9298"/>
                      <a:pt x="2400" y="9748"/>
                    </a:cubicBezTo>
                    <a:lnTo>
                      <a:pt x="2400" y="9748"/>
                    </a:lnTo>
                    <a:cubicBezTo>
                      <a:pt x="1817" y="9982"/>
                      <a:pt x="1117" y="10182"/>
                      <a:pt x="717" y="10698"/>
                    </a:cubicBezTo>
                    <a:lnTo>
                      <a:pt x="717" y="10698"/>
                    </a:lnTo>
                    <a:cubicBezTo>
                      <a:pt x="0" y="11615"/>
                      <a:pt x="767" y="12814"/>
                      <a:pt x="1050" y="13864"/>
                    </a:cubicBezTo>
                    <a:lnTo>
                      <a:pt x="1050" y="13864"/>
                    </a:lnTo>
                    <a:cubicBezTo>
                      <a:pt x="4816" y="14847"/>
                      <a:pt x="8265" y="14497"/>
                      <a:pt x="11714" y="14481"/>
                    </a:cubicBezTo>
                    <a:lnTo>
                      <a:pt x="11714" y="14481"/>
                    </a:lnTo>
                    <a:cubicBezTo>
                      <a:pt x="14780" y="14447"/>
                      <a:pt x="17679" y="14247"/>
                      <a:pt x="20745" y="13931"/>
                    </a:cubicBezTo>
                    <a:lnTo>
                      <a:pt x="20745" y="13931"/>
                    </a:lnTo>
                    <a:cubicBezTo>
                      <a:pt x="23062" y="13697"/>
                      <a:pt x="25361" y="13414"/>
                      <a:pt x="27660" y="13131"/>
                    </a:cubicBezTo>
                    <a:lnTo>
                      <a:pt x="27660" y="13131"/>
                    </a:lnTo>
                    <a:cubicBezTo>
                      <a:pt x="28677" y="12998"/>
                      <a:pt x="29693" y="12948"/>
                      <a:pt x="30660" y="12681"/>
                    </a:cubicBezTo>
                    <a:lnTo>
                      <a:pt x="30660" y="12681"/>
                    </a:lnTo>
                    <a:cubicBezTo>
                      <a:pt x="32343" y="12231"/>
                      <a:pt x="33659" y="10965"/>
                      <a:pt x="35092" y="10048"/>
                    </a:cubicBezTo>
                    <a:lnTo>
                      <a:pt x="35092" y="10048"/>
                    </a:lnTo>
                    <a:cubicBezTo>
                      <a:pt x="36225" y="9332"/>
                      <a:pt x="37542" y="8349"/>
                      <a:pt x="38258" y="7216"/>
                    </a:cubicBezTo>
                    <a:lnTo>
                      <a:pt x="38258" y="7216"/>
                    </a:lnTo>
                    <a:cubicBezTo>
                      <a:pt x="38641" y="6599"/>
                      <a:pt x="38875" y="5683"/>
                      <a:pt x="38258" y="5233"/>
                    </a:cubicBezTo>
                    <a:lnTo>
                      <a:pt x="38258" y="5233"/>
                    </a:lnTo>
                    <a:cubicBezTo>
                      <a:pt x="37725" y="4833"/>
                      <a:pt x="36425" y="4916"/>
                      <a:pt x="35809" y="4716"/>
                    </a:cubicBezTo>
                    <a:lnTo>
                      <a:pt x="35809" y="4716"/>
                    </a:lnTo>
                    <a:cubicBezTo>
                      <a:pt x="34526" y="4333"/>
                      <a:pt x="33259" y="3866"/>
                      <a:pt x="31976" y="3433"/>
                    </a:cubicBezTo>
                    <a:lnTo>
                      <a:pt x="31976" y="3433"/>
                    </a:lnTo>
                    <a:cubicBezTo>
                      <a:pt x="31060" y="3117"/>
                      <a:pt x="30093" y="2900"/>
                      <a:pt x="29210" y="2500"/>
                    </a:cubicBezTo>
                    <a:lnTo>
                      <a:pt x="29210" y="2500"/>
                    </a:lnTo>
                    <a:cubicBezTo>
                      <a:pt x="28677" y="2250"/>
                      <a:pt x="28194" y="1867"/>
                      <a:pt x="27561" y="1834"/>
                    </a:cubicBezTo>
                    <a:lnTo>
                      <a:pt x="27561" y="1834"/>
                    </a:lnTo>
                    <a:cubicBezTo>
                      <a:pt x="26677" y="1800"/>
                      <a:pt x="25628" y="2267"/>
                      <a:pt x="24794" y="2567"/>
                    </a:cubicBezTo>
                    <a:lnTo>
                      <a:pt x="24794" y="2567"/>
                    </a:lnTo>
                    <a:cubicBezTo>
                      <a:pt x="24378" y="2717"/>
                      <a:pt x="24378" y="2850"/>
                      <a:pt x="23845" y="2733"/>
                    </a:cubicBezTo>
                    <a:lnTo>
                      <a:pt x="23845" y="2733"/>
                    </a:lnTo>
                    <a:cubicBezTo>
                      <a:pt x="23578" y="2667"/>
                      <a:pt x="23162" y="2333"/>
                      <a:pt x="22828" y="2250"/>
                    </a:cubicBezTo>
                    <a:lnTo>
                      <a:pt x="22828" y="2250"/>
                    </a:lnTo>
                    <a:cubicBezTo>
                      <a:pt x="21895" y="2017"/>
                      <a:pt x="20879" y="2200"/>
                      <a:pt x="19996" y="2417"/>
                    </a:cubicBezTo>
                    <a:lnTo>
                      <a:pt x="19996" y="2417"/>
                    </a:lnTo>
                    <a:cubicBezTo>
                      <a:pt x="19412" y="2567"/>
                      <a:pt x="19279" y="2417"/>
                      <a:pt x="18746" y="2250"/>
                    </a:cubicBezTo>
                    <a:lnTo>
                      <a:pt x="18746" y="2250"/>
                    </a:lnTo>
                    <a:cubicBezTo>
                      <a:pt x="17963" y="2017"/>
                      <a:pt x="17046" y="1967"/>
                      <a:pt x="16230" y="1800"/>
                    </a:cubicBezTo>
                    <a:lnTo>
                      <a:pt x="16230" y="1800"/>
                    </a:lnTo>
                    <a:cubicBezTo>
                      <a:pt x="14797" y="1500"/>
                      <a:pt x="13614" y="984"/>
                      <a:pt x="12314" y="317"/>
                    </a:cubicBezTo>
                    <a:lnTo>
                      <a:pt x="12314" y="317"/>
                    </a:lnTo>
                    <a:cubicBezTo>
                      <a:pt x="11864" y="101"/>
                      <a:pt x="11514" y="1"/>
                      <a:pt x="11181" y="1"/>
                    </a:cubicBezTo>
                    <a:lnTo>
                      <a:pt x="11181" y="1"/>
                    </a:lnTo>
                    <a:cubicBezTo>
                      <a:pt x="10631" y="1"/>
                      <a:pt x="10165" y="251"/>
                      <a:pt x="9531" y="634"/>
                    </a:cubicBezTo>
                  </a:path>
                </a:pathLst>
              </a:custGeom>
              <a:solidFill>
                <a:srgbClr val="F4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4"/>
              <p:cNvSpPr/>
              <p:nvPr/>
            </p:nvSpPr>
            <p:spPr>
              <a:xfrm>
                <a:off x="5246100" y="-47450"/>
                <a:ext cx="502400" cy="242875"/>
              </a:xfrm>
              <a:custGeom>
                <a:avLst/>
                <a:gdLst/>
                <a:ahLst/>
                <a:cxnLst/>
                <a:rect l="l" t="t" r="r" b="b"/>
                <a:pathLst>
                  <a:path w="20096" h="9715" extrusionOk="0">
                    <a:moveTo>
                      <a:pt x="15797" y="2733"/>
                    </a:moveTo>
                    <a:cubicBezTo>
                      <a:pt x="15830" y="2516"/>
                      <a:pt x="15880" y="2266"/>
                      <a:pt x="15930" y="2016"/>
                    </a:cubicBezTo>
                    <a:cubicBezTo>
                      <a:pt x="14014" y="1400"/>
                      <a:pt x="11914" y="1133"/>
                      <a:pt x="9931" y="750"/>
                    </a:cubicBezTo>
                    <a:cubicBezTo>
                      <a:pt x="9132" y="600"/>
                      <a:pt x="8315" y="483"/>
                      <a:pt x="7515" y="283"/>
                    </a:cubicBezTo>
                    <a:cubicBezTo>
                      <a:pt x="6449" y="0"/>
                      <a:pt x="5582" y="400"/>
                      <a:pt x="4566" y="750"/>
                    </a:cubicBezTo>
                    <a:cubicBezTo>
                      <a:pt x="3050" y="1266"/>
                      <a:pt x="1867" y="2283"/>
                      <a:pt x="1117" y="3699"/>
                    </a:cubicBezTo>
                    <a:cubicBezTo>
                      <a:pt x="600" y="4666"/>
                      <a:pt x="417" y="5999"/>
                      <a:pt x="200" y="7065"/>
                    </a:cubicBezTo>
                    <a:cubicBezTo>
                      <a:pt x="0" y="8015"/>
                      <a:pt x="250" y="9481"/>
                      <a:pt x="1383" y="9614"/>
                    </a:cubicBezTo>
                    <a:cubicBezTo>
                      <a:pt x="2200" y="9714"/>
                      <a:pt x="3100" y="9415"/>
                      <a:pt x="3866" y="9181"/>
                    </a:cubicBezTo>
                    <a:cubicBezTo>
                      <a:pt x="4883" y="8881"/>
                      <a:pt x="5916" y="8781"/>
                      <a:pt x="6982" y="8748"/>
                    </a:cubicBezTo>
                    <a:cubicBezTo>
                      <a:pt x="8898" y="8698"/>
                      <a:pt x="11481" y="8465"/>
                      <a:pt x="13164" y="7448"/>
                    </a:cubicBezTo>
                    <a:cubicBezTo>
                      <a:pt x="14147" y="6848"/>
                      <a:pt x="15164" y="6282"/>
                      <a:pt x="15497" y="5099"/>
                    </a:cubicBezTo>
                    <a:cubicBezTo>
                      <a:pt x="15563" y="4832"/>
                      <a:pt x="15597" y="4549"/>
                      <a:pt x="15663" y="4282"/>
                    </a:cubicBezTo>
                    <a:cubicBezTo>
                      <a:pt x="15763" y="3833"/>
                      <a:pt x="15863" y="3383"/>
                      <a:pt x="16030" y="2966"/>
                    </a:cubicBezTo>
                    <a:cubicBezTo>
                      <a:pt x="16330" y="2250"/>
                      <a:pt x="16813" y="1716"/>
                      <a:pt x="17613" y="1616"/>
                    </a:cubicBezTo>
                    <a:cubicBezTo>
                      <a:pt x="18196" y="1550"/>
                      <a:pt x="20096" y="1916"/>
                      <a:pt x="19446" y="2899"/>
                    </a:cubicBezTo>
                    <a:cubicBezTo>
                      <a:pt x="19063" y="3466"/>
                      <a:pt x="17980" y="3283"/>
                      <a:pt x="17413" y="32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4"/>
              <p:cNvSpPr/>
              <p:nvPr/>
            </p:nvSpPr>
            <p:spPr>
              <a:xfrm>
                <a:off x="5773050" y="-9550"/>
                <a:ext cx="329950" cy="191650"/>
              </a:xfrm>
              <a:custGeom>
                <a:avLst/>
                <a:gdLst/>
                <a:ahLst/>
                <a:cxnLst/>
                <a:rect l="l" t="t" r="r" b="b"/>
                <a:pathLst>
                  <a:path w="13198" h="7666" extrusionOk="0">
                    <a:moveTo>
                      <a:pt x="534" y="1133"/>
                    </a:moveTo>
                    <a:cubicBezTo>
                      <a:pt x="1434" y="567"/>
                      <a:pt x="2134" y="117"/>
                      <a:pt x="3200" y="67"/>
                    </a:cubicBezTo>
                    <a:cubicBezTo>
                      <a:pt x="4300" y="17"/>
                      <a:pt x="5450" y="0"/>
                      <a:pt x="6516" y="184"/>
                    </a:cubicBezTo>
                    <a:cubicBezTo>
                      <a:pt x="7549" y="367"/>
                      <a:pt x="8682" y="834"/>
                      <a:pt x="9565" y="1400"/>
                    </a:cubicBezTo>
                    <a:cubicBezTo>
                      <a:pt x="9882" y="1600"/>
                      <a:pt x="10132" y="1883"/>
                      <a:pt x="10448" y="2083"/>
                    </a:cubicBezTo>
                    <a:cubicBezTo>
                      <a:pt x="10782" y="2300"/>
                      <a:pt x="11148" y="2400"/>
                      <a:pt x="11448" y="2650"/>
                    </a:cubicBezTo>
                    <a:cubicBezTo>
                      <a:pt x="12048" y="3166"/>
                      <a:pt x="13114" y="4183"/>
                      <a:pt x="13181" y="5033"/>
                    </a:cubicBezTo>
                    <a:cubicBezTo>
                      <a:pt x="13198" y="5382"/>
                      <a:pt x="13014" y="5466"/>
                      <a:pt x="12948" y="5749"/>
                    </a:cubicBezTo>
                    <a:cubicBezTo>
                      <a:pt x="12848" y="6166"/>
                      <a:pt x="12981" y="6216"/>
                      <a:pt x="12698" y="6549"/>
                    </a:cubicBezTo>
                    <a:cubicBezTo>
                      <a:pt x="11865" y="7499"/>
                      <a:pt x="10515" y="7665"/>
                      <a:pt x="9399" y="7115"/>
                    </a:cubicBezTo>
                    <a:cubicBezTo>
                      <a:pt x="7682" y="6282"/>
                      <a:pt x="6033" y="5332"/>
                      <a:pt x="4333" y="4449"/>
                    </a:cubicBezTo>
                    <a:cubicBezTo>
                      <a:pt x="3083" y="3783"/>
                      <a:pt x="1" y="3333"/>
                      <a:pt x="534" y="11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4"/>
              <p:cNvSpPr/>
              <p:nvPr/>
            </p:nvSpPr>
            <p:spPr>
              <a:xfrm>
                <a:off x="5886375" y="-78700"/>
                <a:ext cx="176225" cy="138325"/>
              </a:xfrm>
              <a:custGeom>
                <a:avLst/>
                <a:gdLst/>
                <a:ahLst/>
                <a:cxnLst/>
                <a:rect l="l" t="t" r="r" b="b"/>
                <a:pathLst>
                  <a:path w="7049" h="5533" extrusionOk="0">
                    <a:moveTo>
                      <a:pt x="317" y="3583"/>
                    </a:moveTo>
                    <a:cubicBezTo>
                      <a:pt x="183" y="3233"/>
                      <a:pt x="0" y="2966"/>
                      <a:pt x="150" y="2633"/>
                    </a:cubicBezTo>
                    <a:cubicBezTo>
                      <a:pt x="267" y="2333"/>
                      <a:pt x="583" y="2017"/>
                      <a:pt x="800" y="1767"/>
                    </a:cubicBezTo>
                    <a:cubicBezTo>
                      <a:pt x="1400" y="1083"/>
                      <a:pt x="2250" y="534"/>
                      <a:pt x="3149" y="300"/>
                    </a:cubicBezTo>
                    <a:cubicBezTo>
                      <a:pt x="4349" y="0"/>
                      <a:pt x="6082" y="317"/>
                      <a:pt x="6582" y="1583"/>
                    </a:cubicBezTo>
                    <a:cubicBezTo>
                      <a:pt x="7048" y="2750"/>
                      <a:pt x="6349" y="4166"/>
                      <a:pt x="5382" y="4866"/>
                    </a:cubicBezTo>
                    <a:cubicBezTo>
                      <a:pt x="4732" y="5332"/>
                      <a:pt x="4099" y="5532"/>
                      <a:pt x="3283" y="5399"/>
                    </a:cubicBezTo>
                    <a:cubicBezTo>
                      <a:pt x="2366" y="5266"/>
                      <a:pt x="1366" y="4833"/>
                      <a:pt x="317" y="35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4"/>
              <p:cNvSpPr/>
              <p:nvPr/>
            </p:nvSpPr>
            <p:spPr>
              <a:xfrm>
                <a:off x="5226925" y="-102875"/>
                <a:ext cx="191650" cy="172075"/>
              </a:xfrm>
              <a:custGeom>
                <a:avLst/>
                <a:gdLst/>
                <a:ahLst/>
                <a:cxnLst/>
                <a:rect l="l" t="t" r="r" b="b"/>
                <a:pathLst>
                  <a:path w="7666" h="6883" extrusionOk="0">
                    <a:moveTo>
                      <a:pt x="7649" y="3717"/>
                    </a:moveTo>
                    <a:cubicBezTo>
                      <a:pt x="7666" y="3017"/>
                      <a:pt x="7616" y="2500"/>
                      <a:pt x="7283" y="1867"/>
                    </a:cubicBezTo>
                    <a:cubicBezTo>
                      <a:pt x="6883" y="1134"/>
                      <a:pt x="6266" y="634"/>
                      <a:pt x="5450" y="451"/>
                    </a:cubicBezTo>
                    <a:cubicBezTo>
                      <a:pt x="3500" y="1"/>
                      <a:pt x="551" y="617"/>
                      <a:pt x="234" y="2967"/>
                    </a:cubicBezTo>
                    <a:cubicBezTo>
                      <a:pt x="1" y="4733"/>
                      <a:pt x="1284" y="6449"/>
                      <a:pt x="3034" y="6733"/>
                    </a:cubicBezTo>
                    <a:cubicBezTo>
                      <a:pt x="3917" y="6883"/>
                      <a:pt x="4866" y="6766"/>
                      <a:pt x="5666" y="6383"/>
                    </a:cubicBezTo>
                    <a:cubicBezTo>
                      <a:pt x="6349" y="6066"/>
                      <a:pt x="6883" y="5450"/>
                      <a:pt x="7649" y="37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4"/>
              <p:cNvSpPr/>
              <p:nvPr/>
            </p:nvSpPr>
            <p:spPr>
              <a:xfrm>
                <a:off x="5436475" y="-114525"/>
                <a:ext cx="67500" cy="88750"/>
              </a:xfrm>
              <a:custGeom>
                <a:avLst/>
                <a:gdLst/>
                <a:ahLst/>
                <a:cxnLst/>
                <a:rect l="l" t="t" r="r" b="b"/>
                <a:pathLst>
                  <a:path w="2700" h="3550" extrusionOk="0">
                    <a:moveTo>
                      <a:pt x="1267" y="3550"/>
                    </a:moveTo>
                    <a:cubicBezTo>
                      <a:pt x="933" y="3316"/>
                      <a:pt x="600" y="3166"/>
                      <a:pt x="400" y="2800"/>
                    </a:cubicBezTo>
                    <a:cubicBezTo>
                      <a:pt x="167" y="2400"/>
                      <a:pt x="0" y="2017"/>
                      <a:pt x="0" y="1533"/>
                    </a:cubicBezTo>
                    <a:cubicBezTo>
                      <a:pt x="34" y="734"/>
                      <a:pt x="550" y="0"/>
                      <a:pt x="1400" y="67"/>
                    </a:cubicBezTo>
                    <a:cubicBezTo>
                      <a:pt x="2133" y="117"/>
                      <a:pt x="2583" y="617"/>
                      <a:pt x="2650" y="1350"/>
                    </a:cubicBezTo>
                    <a:cubicBezTo>
                      <a:pt x="2700" y="2117"/>
                      <a:pt x="2100" y="2850"/>
                      <a:pt x="1483" y="32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0" name="Google Shape;1510;p14"/>
          <p:cNvGrpSpPr/>
          <p:nvPr/>
        </p:nvGrpSpPr>
        <p:grpSpPr>
          <a:xfrm>
            <a:off x="4615375" y="257650"/>
            <a:ext cx="1620875" cy="302025"/>
            <a:chOff x="8952325" y="214150"/>
            <a:chExt cx="1620875" cy="302025"/>
          </a:xfrm>
        </p:grpSpPr>
        <p:sp>
          <p:nvSpPr>
            <p:cNvPr id="1511" name="Google Shape;1511;p14"/>
            <p:cNvSpPr/>
            <p:nvPr/>
          </p:nvSpPr>
          <p:spPr>
            <a:xfrm>
              <a:off x="8952325" y="279125"/>
              <a:ext cx="1620875" cy="237050"/>
            </a:xfrm>
            <a:custGeom>
              <a:avLst/>
              <a:gdLst/>
              <a:ahLst/>
              <a:cxnLst/>
              <a:rect l="l" t="t" r="r" b="b"/>
              <a:pathLst>
                <a:path w="64835" h="9482" extrusionOk="0">
                  <a:moveTo>
                    <a:pt x="27910" y="34"/>
                  </a:moveTo>
                  <a:cubicBezTo>
                    <a:pt x="25428" y="384"/>
                    <a:pt x="23178" y="1617"/>
                    <a:pt x="21045" y="2917"/>
                  </a:cubicBezTo>
                  <a:lnTo>
                    <a:pt x="21045" y="2917"/>
                  </a:lnTo>
                  <a:cubicBezTo>
                    <a:pt x="19712" y="3716"/>
                    <a:pt x="18562" y="4683"/>
                    <a:pt x="17129" y="5316"/>
                  </a:cubicBezTo>
                  <a:lnTo>
                    <a:pt x="17129" y="5316"/>
                  </a:lnTo>
                  <a:cubicBezTo>
                    <a:pt x="15830" y="5866"/>
                    <a:pt x="15380" y="6716"/>
                    <a:pt x="14430" y="7899"/>
                  </a:cubicBezTo>
                  <a:lnTo>
                    <a:pt x="14430" y="7899"/>
                  </a:lnTo>
                  <a:cubicBezTo>
                    <a:pt x="11831" y="8015"/>
                    <a:pt x="7182" y="8132"/>
                    <a:pt x="2733" y="8849"/>
                  </a:cubicBezTo>
                  <a:lnTo>
                    <a:pt x="2733" y="8849"/>
                  </a:lnTo>
                  <a:cubicBezTo>
                    <a:pt x="1950" y="8965"/>
                    <a:pt x="717" y="9015"/>
                    <a:pt x="0" y="9482"/>
                  </a:cubicBezTo>
                  <a:lnTo>
                    <a:pt x="0" y="9482"/>
                  </a:lnTo>
                  <a:cubicBezTo>
                    <a:pt x="617" y="9448"/>
                    <a:pt x="1233" y="9465"/>
                    <a:pt x="1833" y="9465"/>
                  </a:cubicBezTo>
                  <a:lnTo>
                    <a:pt x="1833" y="9465"/>
                  </a:lnTo>
                  <a:cubicBezTo>
                    <a:pt x="3749" y="9482"/>
                    <a:pt x="5599" y="9198"/>
                    <a:pt x="7498" y="9132"/>
                  </a:cubicBezTo>
                  <a:lnTo>
                    <a:pt x="7498" y="9132"/>
                  </a:lnTo>
                  <a:cubicBezTo>
                    <a:pt x="8481" y="9098"/>
                    <a:pt x="9465" y="9132"/>
                    <a:pt x="10448" y="9148"/>
                  </a:cubicBezTo>
                  <a:lnTo>
                    <a:pt x="10448" y="9148"/>
                  </a:lnTo>
                  <a:cubicBezTo>
                    <a:pt x="11431" y="9182"/>
                    <a:pt x="12414" y="9198"/>
                    <a:pt x="13397" y="9165"/>
                  </a:cubicBezTo>
                  <a:lnTo>
                    <a:pt x="13397" y="9165"/>
                  </a:lnTo>
                  <a:cubicBezTo>
                    <a:pt x="15030" y="9115"/>
                    <a:pt x="16613" y="8832"/>
                    <a:pt x="18263" y="8832"/>
                  </a:cubicBezTo>
                  <a:lnTo>
                    <a:pt x="18263" y="8832"/>
                  </a:lnTo>
                  <a:cubicBezTo>
                    <a:pt x="24061" y="8865"/>
                    <a:pt x="29860" y="8832"/>
                    <a:pt x="35658" y="8832"/>
                  </a:cubicBezTo>
                  <a:lnTo>
                    <a:pt x="35658" y="8832"/>
                  </a:lnTo>
                  <a:cubicBezTo>
                    <a:pt x="38458" y="8832"/>
                    <a:pt x="41374" y="9082"/>
                    <a:pt x="44123" y="8599"/>
                  </a:cubicBezTo>
                  <a:lnTo>
                    <a:pt x="44123" y="8599"/>
                  </a:lnTo>
                  <a:cubicBezTo>
                    <a:pt x="44723" y="8482"/>
                    <a:pt x="45340" y="8499"/>
                    <a:pt x="45939" y="8515"/>
                  </a:cubicBezTo>
                  <a:lnTo>
                    <a:pt x="45939" y="8515"/>
                  </a:lnTo>
                  <a:cubicBezTo>
                    <a:pt x="46506" y="8532"/>
                    <a:pt x="47072" y="8532"/>
                    <a:pt x="47639" y="8449"/>
                  </a:cubicBezTo>
                  <a:lnTo>
                    <a:pt x="47639" y="8449"/>
                  </a:lnTo>
                  <a:cubicBezTo>
                    <a:pt x="49289" y="8199"/>
                    <a:pt x="50855" y="8215"/>
                    <a:pt x="52521" y="8199"/>
                  </a:cubicBezTo>
                  <a:lnTo>
                    <a:pt x="52521" y="8199"/>
                  </a:lnTo>
                  <a:cubicBezTo>
                    <a:pt x="53054" y="8199"/>
                    <a:pt x="53604" y="8215"/>
                    <a:pt x="54138" y="8215"/>
                  </a:cubicBezTo>
                  <a:lnTo>
                    <a:pt x="54138" y="8215"/>
                  </a:lnTo>
                  <a:cubicBezTo>
                    <a:pt x="55920" y="8232"/>
                    <a:pt x="57687" y="8265"/>
                    <a:pt x="59436" y="8049"/>
                  </a:cubicBezTo>
                  <a:lnTo>
                    <a:pt x="59436" y="8049"/>
                  </a:lnTo>
                  <a:cubicBezTo>
                    <a:pt x="60003" y="7982"/>
                    <a:pt x="60586" y="7982"/>
                    <a:pt x="61169" y="7999"/>
                  </a:cubicBezTo>
                  <a:lnTo>
                    <a:pt x="61169" y="7999"/>
                  </a:lnTo>
                  <a:cubicBezTo>
                    <a:pt x="62002" y="8015"/>
                    <a:pt x="62835" y="8015"/>
                    <a:pt x="63585" y="7815"/>
                  </a:cubicBezTo>
                  <a:lnTo>
                    <a:pt x="63585" y="7815"/>
                  </a:lnTo>
                  <a:cubicBezTo>
                    <a:pt x="64069" y="7699"/>
                    <a:pt x="64235" y="7566"/>
                    <a:pt x="64835" y="7582"/>
                  </a:cubicBezTo>
                  <a:lnTo>
                    <a:pt x="64835" y="7582"/>
                  </a:lnTo>
                  <a:cubicBezTo>
                    <a:pt x="64385" y="7232"/>
                    <a:pt x="64235" y="7066"/>
                    <a:pt x="63702" y="6866"/>
                  </a:cubicBezTo>
                  <a:lnTo>
                    <a:pt x="63702" y="6866"/>
                  </a:lnTo>
                  <a:cubicBezTo>
                    <a:pt x="62935" y="6582"/>
                    <a:pt x="62036" y="6582"/>
                    <a:pt x="61336" y="6133"/>
                  </a:cubicBezTo>
                  <a:lnTo>
                    <a:pt x="61336" y="6133"/>
                  </a:lnTo>
                  <a:cubicBezTo>
                    <a:pt x="60836" y="5799"/>
                    <a:pt x="60403" y="5266"/>
                    <a:pt x="59820" y="5116"/>
                  </a:cubicBezTo>
                  <a:lnTo>
                    <a:pt x="59820" y="5116"/>
                  </a:lnTo>
                  <a:cubicBezTo>
                    <a:pt x="59603" y="5066"/>
                    <a:pt x="59336" y="5083"/>
                    <a:pt x="59070" y="5099"/>
                  </a:cubicBezTo>
                  <a:lnTo>
                    <a:pt x="59070" y="5099"/>
                  </a:lnTo>
                  <a:cubicBezTo>
                    <a:pt x="58753" y="5116"/>
                    <a:pt x="58437" y="5133"/>
                    <a:pt x="58187" y="5033"/>
                  </a:cubicBezTo>
                  <a:lnTo>
                    <a:pt x="58187" y="5033"/>
                  </a:lnTo>
                  <a:cubicBezTo>
                    <a:pt x="57620" y="4766"/>
                    <a:pt x="57770" y="4350"/>
                    <a:pt x="57620" y="3850"/>
                  </a:cubicBezTo>
                  <a:lnTo>
                    <a:pt x="57620" y="3850"/>
                  </a:lnTo>
                  <a:cubicBezTo>
                    <a:pt x="57487" y="3466"/>
                    <a:pt x="57170" y="3133"/>
                    <a:pt x="56870" y="2850"/>
                  </a:cubicBezTo>
                  <a:lnTo>
                    <a:pt x="56870" y="2850"/>
                  </a:lnTo>
                  <a:cubicBezTo>
                    <a:pt x="56104" y="2100"/>
                    <a:pt x="54787" y="1250"/>
                    <a:pt x="53754" y="967"/>
                  </a:cubicBezTo>
                  <a:lnTo>
                    <a:pt x="53754" y="967"/>
                  </a:lnTo>
                  <a:cubicBezTo>
                    <a:pt x="52988" y="750"/>
                    <a:pt x="51688" y="884"/>
                    <a:pt x="50905" y="1017"/>
                  </a:cubicBezTo>
                  <a:lnTo>
                    <a:pt x="50905" y="1017"/>
                  </a:lnTo>
                  <a:cubicBezTo>
                    <a:pt x="49189" y="1317"/>
                    <a:pt x="47489" y="1217"/>
                    <a:pt x="45756" y="1484"/>
                  </a:cubicBezTo>
                  <a:lnTo>
                    <a:pt x="45756" y="1484"/>
                  </a:lnTo>
                  <a:cubicBezTo>
                    <a:pt x="42957" y="1934"/>
                    <a:pt x="39974" y="2183"/>
                    <a:pt x="37191" y="1650"/>
                  </a:cubicBezTo>
                  <a:lnTo>
                    <a:pt x="37191" y="1650"/>
                  </a:lnTo>
                  <a:cubicBezTo>
                    <a:pt x="35692" y="1367"/>
                    <a:pt x="34142" y="1450"/>
                    <a:pt x="32659" y="1200"/>
                  </a:cubicBezTo>
                  <a:lnTo>
                    <a:pt x="32659" y="1200"/>
                  </a:lnTo>
                  <a:cubicBezTo>
                    <a:pt x="31160" y="950"/>
                    <a:pt x="29910" y="1"/>
                    <a:pt x="28410" y="1"/>
                  </a:cubicBezTo>
                  <a:lnTo>
                    <a:pt x="28410" y="1"/>
                  </a:lnTo>
                  <a:cubicBezTo>
                    <a:pt x="28244" y="1"/>
                    <a:pt x="28077" y="17"/>
                    <a:pt x="27910" y="34"/>
                  </a:cubicBezTo>
                </a:path>
              </a:pathLst>
            </a:custGeom>
            <a:solidFill>
              <a:srgbClr val="F4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4"/>
            <p:cNvSpPr/>
            <p:nvPr/>
          </p:nvSpPr>
          <p:spPr>
            <a:xfrm>
              <a:off x="9985825" y="291625"/>
              <a:ext cx="398275" cy="151650"/>
            </a:xfrm>
            <a:custGeom>
              <a:avLst/>
              <a:gdLst/>
              <a:ahLst/>
              <a:cxnLst/>
              <a:rect l="l" t="t" r="r" b="b"/>
              <a:pathLst>
                <a:path w="15931" h="6066" extrusionOk="0">
                  <a:moveTo>
                    <a:pt x="134" y="5366"/>
                  </a:moveTo>
                  <a:cubicBezTo>
                    <a:pt x="0" y="4916"/>
                    <a:pt x="34" y="4499"/>
                    <a:pt x="217" y="4100"/>
                  </a:cubicBezTo>
                  <a:cubicBezTo>
                    <a:pt x="667" y="3650"/>
                    <a:pt x="1150" y="3233"/>
                    <a:pt x="1667" y="2883"/>
                  </a:cubicBezTo>
                  <a:cubicBezTo>
                    <a:pt x="2966" y="1950"/>
                    <a:pt x="4433" y="1217"/>
                    <a:pt x="5982" y="767"/>
                  </a:cubicBezTo>
                  <a:cubicBezTo>
                    <a:pt x="7565" y="317"/>
                    <a:pt x="9298" y="1"/>
                    <a:pt x="10948" y="284"/>
                  </a:cubicBezTo>
                  <a:cubicBezTo>
                    <a:pt x="12614" y="550"/>
                    <a:pt x="14847" y="584"/>
                    <a:pt x="15364" y="2567"/>
                  </a:cubicBezTo>
                  <a:cubicBezTo>
                    <a:pt x="15930" y="4783"/>
                    <a:pt x="12664" y="5033"/>
                    <a:pt x="11215" y="5216"/>
                  </a:cubicBezTo>
                  <a:cubicBezTo>
                    <a:pt x="9665" y="5416"/>
                    <a:pt x="8149" y="5766"/>
                    <a:pt x="6582" y="5899"/>
                  </a:cubicBezTo>
                  <a:cubicBezTo>
                    <a:pt x="4683" y="6066"/>
                    <a:pt x="2683" y="5882"/>
                    <a:pt x="134" y="53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4"/>
            <p:cNvSpPr/>
            <p:nvPr/>
          </p:nvSpPr>
          <p:spPr>
            <a:xfrm>
              <a:off x="9960825" y="307450"/>
              <a:ext cx="102925" cy="62100"/>
            </a:xfrm>
            <a:custGeom>
              <a:avLst/>
              <a:gdLst/>
              <a:ahLst/>
              <a:cxnLst/>
              <a:rect l="l" t="t" r="r" b="b"/>
              <a:pathLst>
                <a:path w="4117" h="2484" extrusionOk="0">
                  <a:moveTo>
                    <a:pt x="1" y="2483"/>
                  </a:moveTo>
                  <a:cubicBezTo>
                    <a:pt x="17" y="1517"/>
                    <a:pt x="1" y="1184"/>
                    <a:pt x="834" y="701"/>
                  </a:cubicBezTo>
                  <a:cubicBezTo>
                    <a:pt x="1234" y="467"/>
                    <a:pt x="1767" y="201"/>
                    <a:pt x="2250" y="117"/>
                  </a:cubicBezTo>
                  <a:cubicBezTo>
                    <a:pt x="2667" y="34"/>
                    <a:pt x="3367" y="1"/>
                    <a:pt x="3600" y="451"/>
                  </a:cubicBezTo>
                  <a:cubicBezTo>
                    <a:pt x="4116" y="1500"/>
                    <a:pt x="1134" y="1934"/>
                    <a:pt x="717" y="20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4"/>
            <p:cNvSpPr/>
            <p:nvPr/>
          </p:nvSpPr>
          <p:spPr>
            <a:xfrm>
              <a:off x="9495525" y="214150"/>
              <a:ext cx="409500" cy="192475"/>
            </a:xfrm>
            <a:custGeom>
              <a:avLst/>
              <a:gdLst/>
              <a:ahLst/>
              <a:cxnLst/>
              <a:rect l="l" t="t" r="r" b="b"/>
              <a:pathLst>
                <a:path w="16380" h="7699" extrusionOk="0">
                  <a:moveTo>
                    <a:pt x="16380" y="5666"/>
                  </a:moveTo>
                  <a:cubicBezTo>
                    <a:pt x="16347" y="5249"/>
                    <a:pt x="16297" y="4832"/>
                    <a:pt x="16197" y="4433"/>
                  </a:cubicBezTo>
                  <a:cubicBezTo>
                    <a:pt x="15980" y="4149"/>
                    <a:pt x="15713" y="3899"/>
                    <a:pt x="15413" y="3683"/>
                  </a:cubicBezTo>
                  <a:cubicBezTo>
                    <a:pt x="14614" y="3050"/>
                    <a:pt x="13830" y="2366"/>
                    <a:pt x="12947" y="1850"/>
                  </a:cubicBezTo>
                  <a:cubicBezTo>
                    <a:pt x="11181" y="800"/>
                    <a:pt x="8748" y="0"/>
                    <a:pt x="6666" y="17"/>
                  </a:cubicBezTo>
                  <a:cubicBezTo>
                    <a:pt x="5799" y="34"/>
                    <a:pt x="5066" y="267"/>
                    <a:pt x="4316" y="667"/>
                  </a:cubicBezTo>
                  <a:cubicBezTo>
                    <a:pt x="3283" y="1233"/>
                    <a:pt x="2083" y="2166"/>
                    <a:pt x="1400" y="3133"/>
                  </a:cubicBezTo>
                  <a:cubicBezTo>
                    <a:pt x="1000" y="3699"/>
                    <a:pt x="617" y="4349"/>
                    <a:pt x="384" y="4999"/>
                  </a:cubicBezTo>
                  <a:cubicBezTo>
                    <a:pt x="217" y="5466"/>
                    <a:pt x="0" y="6199"/>
                    <a:pt x="100" y="6715"/>
                  </a:cubicBezTo>
                  <a:cubicBezTo>
                    <a:pt x="284" y="7698"/>
                    <a:pt x="2000" y="7365"/>
                    <a:pt x="2716" y="7315"/>
                  </a:cubicBezTo>
                  <a:cubicBezTo>
                    <a:pt x="3750" y="7249"/>
                    <a:pt x="4799" y="7032"/>
                    <a:pt x="5849" y="7049"/>
                  </a:cubicBezTo>
                  <a:cubicBezTo>
                    <a:pt x="6666" y="7049"/>
                    <a:pt x="7449" y="7232"/>
                    <a:pt x="8248" y="7315"/>
                  </a:cubicBezTo>
                  <a:cubicBezTo>
                    <a:pt x="9648" y="7465"/>
                    <a:pt x="11298" y="7448"/>
                    <a:pt x="12664" y="7182"/>
                  </a:cubicBezTo>
                  <a:cubicBezTo>
                    <a:pt x="13164" y="7082"/>
                    <a:pt x="13697" y="6865"/>
                    <a:pt x="14147" y="6615"/>
                  </a:cubicBezTo>
                  <a:cubicBezTo>
                    <a:pt x="14747" y="6299"/>
                    <a:pt x="15097" y="5732"/>
                    <a:pt x="16380" y="56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4"/>
            <p:cNvSpPr/>
            <p:nvPr/>
          </p:nvSpPr>
          <p:spPr>
            <a:xfrm>
              <a:off x="10329500" y="394525"/>
              <a:ext cx="118325" cy="55850"/>
            </a:xfrm>
            <a:custGeom>
              <a:avLst/>
              <a:gdLst/>
              <a:ahLst/>
              <a:cxnLst/>
              <a:rect l="l" t="t" r="r" b="b"/>
              <a:pathLst>
                <a:path w="4733" h="2234" extrusionOk="0">
                  <a:moveTo>
                    <a:pt x="0" y="1816"/>
                  </a:moveTo>
                  <a:cubicBezTo>
                    <a:pt x="400" y="1200"/>
                    <a:pt x="550" y="850"/>
                    <a:pt x="1200" y="600"/>
                  </a:cubicBezTo>
                  <a:cubicBezTo>
                    <a:pt x="1700" y="400"/>
                    <a:pt x="2183" y="267"/>
                    <a:pt x="2733" y="184"/>
                  </a:cubicBezTo>
                  <a:cubicBezTo>
                    <a:pt x="3066" y="134"/>
                    <a:pt x="4433" y="0"/>
                    <a:pt x="4616" y="550"/>
                  </a:cubicBezTo>
                  <a:cubicBezTo>
                    <a:pt x="4733" y="900"/>
                    <a:pt x="4283" y="1267"/>
                    <a:pt x="4016" y="1400"/>
                  </a:cubicBezTo>
                  <a:cubicBezTo>
                    <a:pt x="3000" y="1900"/>
                    <a:pt x="1917" y="1950"/>
                    <a:pt x="833" y="22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4"/>
            <p:cNvSpPr/>
            <p:nvPr/>
          </p:nvSpPr>
          <p:spPr>
            <a:xfrm>
              <a:off x="9764625" y="410775"/>
              <a:ext cx="130000" cy="46675"/>
            </a:xfrm>
            <a:custGeom>
              <a:avLst/>
              <a:gdLst/>
              <a:ahLst/>
              <a:cxnLst/>
              <a:rect l="l" t="t" r="r" b="b"/>
              <a:pathLst>
                <a:path w="5200" h="1867" extrusionOk="0">
                  <a:moveTo>
                    <a:pt x="1" y="1433"/>
                  </a:moveTo>
                  <a:cubicBezTo>
                    <a:pt x="367" y="983"/>
                    <a:pt x="517" y="717"/>
                    <a:pt x="1050" y="600"/>
                  </a:cubicBezTo>
                  <a:cubicBezTo>
                    <a:pt x="1683" y="450"/>
                    <a:pt x="2350" y="267"/>
                    <a:pt x="3000" y="200"/>
                  </a:cubicBezTo>
                  <a:cubicBezTo>
                    <a:pt x="3500" y="150"/>
                    <a:pt x="4533" y="0"/>
                    <a:pt x="4933" y="433"/>
                  </a:cubicBezTo>
                  <a:cubicBezTo>
                    <a:pt x="5199" y="717"/>
                    <a:pt x="4866" y="1000"/>
                    <a:pt x="4566" y="1166"/>
                  </a:cubicBezTo>
                  <a:cubicBezTo>
                    <a:pt x="4183" y="1366"/>
                    <a:pt x="3700" y="1400"/>
                    <a:pt x="3283" y="1433"/>
                  </a:cubicBezTo>
                  <a:cubicBezTo>
                    <a:pt x="2317" y="1533"/>
                    <a:pt x="1367" y="1683"/>
                    <a:pt x="417" y="18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3">
  <p:cSld name="TITLE_ONLY_3">
    <p:bg>
      <p:bgPr>
        <a:solidFill>
          <a:schemeClr val="accent6"/>
        </a:solidFill>
        <a:effectLst/>
      </p:bgPr>
    </p:bg>
    <p:spTree>
      <p:nvGrpSpPr>
        <p:cNvPr id="1" name="Shape 1589"/>
        <p:cNvGrpSpPr/>
        <p:nvPr/>
      </p:nvGrpSpPr>
      <p:grpSpPr>
        <a:xfrm>
          <a:off x="0" y="0"/>
          <a:ext cx="0" cy="0"/>
          <a:chOff x="0" y="0"/>
          <a:chExt cx="0" cy="0"/>
        </a:xfrm>
      </p:grpSpPr>
      <p:sp>
        <p:nvSpPr>
          <p:cNvPr id="1590" name="Google Shape;1590;p16"/>
          <p:cNvSpPr txBox="1">
            <a:spLocks noGrp="1"/>
          </p:cNvSpPr>
          <p:nvPr>
            <p:ph type="title"/>
          </p:nvPr>
        </p:nvSpPr>
        <p:spPr>
          <a:xfrm>
            <a:off x="713225" y="539500"/>
            <a:ext cx="7717500" cy="564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91" name="Google Shape;1591;p16"/>
          <p:cNvSpPr/>
          <p:nvPr/>
        </p:nvSpPr>
        <p:spPr>
          <a:xfrm>
            <a:off x="-56250" y="4608575"/>
            <a:ext cx="9256374" cy="949800"/>
          </a:xfrm>
          <a:custGeom>
            <a:avLst/>
            <a:gdLst/>
            <a:ahLst/>
            <a:cxnLst/>
            <a:rect l="l" t="t" r="r" b="b"/>
            <a:pathLst>
              <a:path w="277719" h="37992" extrusionOk="0">
                <a:moveTo>
                  <a:pt x="0" y="37992"/>
                </a:moveTo>
                <a:lnTo>
                  <a:pt x="277719" y="37992"/>
                </a:lnTo>
                <a:lnTo>
                  <a:pt x="277719" y="251"/>
                </a:lnTo>
                <a:lnTo>
                  <a:pt x="0" y="1"/>
                </a:lnTo>
                <a:close/>
              </a:path>
            </a:pathLst>
          </a:custGeom>
          <a:solidFill>
            <a:srgbClr val="675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6"/>
          <p:cNvSpPr/>
          <p:nvPr/>
        </p:nvSpPr>
        <p:spPr>
          <a:xfrm>
            <a:off x="-56250" y="4614425"/>
            <a:ext cx="9256374" cy="394500"/>
          </a:xfrm>
          <a:custGeom>
            <a:avLst/>
            <a:gdLst/>
            <a:ahLst/>
            <a:cxnLst/>
            <a:rect l="l" t="t" r="r" b="b"/>
            <a:pathLst>
              <a:path w="277719" h="15780" extrusionOk="0">
                <a:moveTo>
                  <a:pt x="0" y="15780"/>
                </a:moveTo>
                <a:lnTo>
                  <a:pt x="277719" y="14363"/>
                </a:lnTo>
                <a:lnTo>
                  <a:pt x="277719" y="233"/>
                </a:lnTo>
                <a:lnTo>
                  <a:pt x="0" y="0"/>
                </a:lnTo>
                <a:close/>
              </a:path>
            </a:pathLst>
          </a:custGeom>
          <a:solidFill>
            <a:srgbClr val="9C8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3" name="Google Shape;1593;p16"/>
          <p:cNvGrpSpPr/>
          <p:nvPr/>
        </p:nvGrpSpPr>
        <p:grpSpPr>
          <a:xfrm flipH="1">
            <a:off x="7956900" y="810763"/>
            <a:ext cx="1591750" cy="538225"/>
            <a:chOff x="5184025" y="-943075"/>
            <a:chExt cx="1591750" cy="538225"/>
          </a:xfrm>
        </p:grpSpPr>
        <p:sp>
          <p:nvSpPr>
            <p:cNvPr id="1594" name="Google Shape;1594;p16"/>
            <p:cNvSpPr/>
            <p:nvPr/>
          </p:nvSpPr>
          <p:spPr>
            <a:xfrm>
              <a:off x="5184025" y="-943075"/>
              <a:ext cx="1591750" cy="538225"/>
            </a:xfrm>
            <a:custGeom>
              <a:avLst/>
              <a:gdLst/>
              <a:ahLst/>
              <a:cxnLst/>
              <a:rect l="l" t="t" r="r" b="b"/>
              <a:pathLst>
                <a:path w="63670" h="21529" extrusionOk="0">
                  <a:moveTo>
                    <a:pt x="51305" y="50"/>
                  </a:moveTo>
                  <a:cubicBezTo>
                    <a:pt x="46623" y="84"/>
                    <a:pt x="41941" y="100"/>
                    <a:pt x="37275" y="50"/>
                  </a:cubicBezTo>
                  <a:lnTo>
                    <a:pt x="37275" y="50"/>
                  </a:lnTo>
                  <a:cubicBezTo>
                    <a:pt x="32043" y="0"/>
                    <a:pt x="26361" y="1650"/>
                    <a:pt x="21979" y="4483"/>
                  </a:cubicBezTo>
                  <a:lnTo>
                    <a:pt x="21979" y="4483"/>
                  </a:lnTo>
                  <a:cubicBezTo>
                    <a:pt x="21496" y="4783"/>
                    <a:pt x="20929" y="5182"/>
                    <a:pt x="20396" y="5282"/>
                  </a:cubicBezTo>
                  <a:lnTo>
                    <a:pt x="20396" y="5282"/>
                  </a:lnTo>
                  <a:cubicBezTo>
                    <a:pt x="19846" y="5382"/>
                    <a:pt x="19846" y="5299"/>
                    <a:pt x="19296" y="4966"/>
                  </a:cubicBezTo>
                  <a:lnTo>
                    <a:pt x="19296" y="4966"/>
                  </a:lnTo>
                  <a:cubicBezTo>
                    <a:pt x="18013" y="4133"/>
                    <a:pt x="15947" y="3549"/>
                    <a:pt x="14481" y="3283"/>
                  </a:cubicBezTo>
                  <a:lnTo>
                    <a:pt x="14481" y="3283"/>
                  </a:lnTo>
                  <a:cubicBezTo>
                    <a:pt x="13231" y="3066"/>
                    <a:pt x="11815" y="3166"/>
                    <a:pt x="10581" y="3400"/>
                  </a:cubicBezTo>
                  <a:lnTo>
                    <a:pt x="10581" y="3400"/>
                  </a:lnTo>
                  <a:cubicBezTo>
                    <a:pt x="8482" y="3816"/>
                    <a:pt x="6649" y="3883"/>
                    <a:pt x="4733" y="4916"/>
                  </a:cubicBezTo>
                  <a:lnTo>
                    <a:pt x="4733" y="4916"/>
                  </a:lnTo>
                  <a:cubicBezTo>
                    <a:pt x="3017" y="5849"/>
                    <a:pt x="1" y="8015"/>
                    <a:pt x="2050" y="10181"/>
                  </a:cubicBezTo>
                  <a:lnTo>
                    <a:pt x="2050" y="10181"/>
                  </a:lnTo>
                  <a:cubicBezTo>
                    <a:pt x="2950" y="11131"/>
                    <a:pt x="4450" y="11748"/>
                    <a:pt x="5516" y="12531"/>
                  </a:cubicBezTo>
                  <a:lnTo>
                    <a:pt x="5516" y="12531"/>
                  </a:lnTo>
                  <a:cubicBezTo>
                    <a:pt x="6832" y="13480"/>
                    <a:pt x="7782" y="14564"/>
                    <a:pt x="9398" y="15080"/>
                  </a:cubicBezTo>
                  <a:lnTo>
                    <a:pt x="9398" y="15080"/>
                  </a:lnTo>
                  <a:cubicBezTo>
                    <a:pt x="13348" y="16363"/>
                    <a:pt x="17663" y="15813"/>
                    <a:pt x="21646" y="16863"/>
                  </a:cubicBezTo>
                  <a:lnTo>
                    <a:pt x="21646" y="16863"/>
                  </a:lnTo>
                  <a:cubicBezTo>
                    <a:pt x="22095" y="16980"/>
                    <a:pt x="22945" y="17196"/>
                    <a:pt x="23279" y="17496"/>
                  </a:cubicBezTo>
                  <a:lnTo>
                    <a:pt x="23279" y="17496"/>
                  </a:lnTo>
                  <a:cubicBezTo>
                    <a:pt x="23512" y="17713"/>
                    <a:pt x="23545" y="17979"/>
                    <a:pt x="23728" y="18213"/>
                  </a:cubicBezTo>
                  <a:lnTo>
                    <a:pt x="23728" y="18213"/>
                  </a:lnTo>
                  <a:cubicBezTo>
                    <a:pt x="24295" y="18946"/>
                    <a:pt x="24895" y="19129"/>
                    <a:pt x="25778" y="19329"/>
                  </a:cubicBezTo>
                  <a:lnTo>
                    <a:pt x="25778" y="19329"/>
                  </a:lnTo>
                  <a:cubicBezTo>
                    <a:pt x="29044" y="20096"/>
                    <a:pt x="32710" y="20279"/>
                    <a:pt x="36042" y="20262"/>
                  </a:cubicBezTo>
                  <a:lnTo>
                    <a:pt x="36042" y="20262"/>
                  </a:lnTo>
                  <a:cubicBezTo>
                    <a:pt x="42207" y="20245"/>
                    <a:pt x="48556" y="19879"/>
                    <a:pt x="54488" y="21529"/>
                  </a:cubicBezTo>
                  <a:lnTo>
                    <a:pt x="54488" y="21529"/>
                  </a:lnTo>
                  <a:cubicBezTo>
                    <a:pt x="53471" y="20912"/>
                    <a:pt x="52772" y="20179"/>
                    <a:pt x="52888" y="19629"/>
                  </a:cubicBezTo>
                  <a:lnTo>
                    <a:pt x="52888" y="19629"/>
                  </a:lnTo>
                  <a:cubicBezTo>
                    <a:pt x="52972" y="19229"/>
                    <a:pt x="53455" y="18879"/>
                    <a:pt x="53621" y="18446"/>
                  </a:cubicBezTo>
                  <a:lnTo>
                    <a:pt x="53621" y="18446"/>
                  </a:lnTo>
                  <a:cubicBezTo>
                    <a:pt x="53821" y="17979"/>
                    <a:pt x="53871" y="17579"/>
                    <a:pt x="54255" y="17196"/>
                  </a:cubicBezTo>
                  <a:lnTo>
                    <a:pt x="54255" y="17196"/>
                  </a:lnTo>
                  <a:cubicBezTo>
                    <a:pt x="54671" y="16780"/>
                    <a:pt x="54954" y="16796"/>
                    <a:pt x="55371" y="16813"/>
                  </a:cubicBezTo>
                  <a:lnTo>
                    <a:pt x="55371" y="16813"/>
                  </a:lnTo>
                  <a:cubicBezTo>
                    <a:pt x="55554" y="16830"/>
                    <a:pt x="55754" y="16830"/>
                    <a:pt x="55988" y="16813"/>
                  </a:cubicBezTo>
                  <a:lnTo>
                    <a:pt x="55988" y="16813"/>
                  </a:lnTo>
                  <a:cubicBezTo>
                    <a:pt x="57437" y="16663"/>
                    <a:pt x="58337" y="15580"/>
                    <a:pt x="59470" y="14830"/>
                  </a:cubicBezTo>
                  <a:lnTo>
                    <a:pt x="59470" y="14830"/>
                  </a:lnTo>
                  <a:cubicBezTo>
                    <a:pt x="60037" y="14447"/>
                    <a:pt x="60703" y="13980"/>
                    <a:pt x="61053" y="13414"/>
                  </a:cubicBezTo>
                  <a:lnTo>
                    <a:pt x="61053" y="13414"/>
                  </a:lnTo>
                  <a:cubicBezTo>
                    <a:pt x="61453" y="12747"/>
                    <a:pt x="61720" y="11931"/>
                    <a:pt x="62069" y="11231"/>
                  </a:cubicBezTo>
                  <a:lnTo>
                    <a:pt x="62069" y="11231"/>
                  </a:lnTo>
                  <a:cubicBezTo>
                    <a:pt x="62519" y="10315"/>
                    <a:pt x="63086" y="9631"/>
                    <a:pt x="63303" y="8582"/>
                  </a:cubicBezTo>
                  <a:lnTo>
                    <a:pt x="63303" y="8582"/>
                  </a:lnTo>
                  <a:cubicBezTo>
                    <a:pt x="63469" y="7782"/>
                    <a:pt x="63669" y="7065"/>
                    <a:pt x="63652" y="6249"/>
                  </a:cubicBezTo>
                  <a:lnTo>
                    <a:pt x="63652" y="6249"/>
                  </a:lnTo>
                  <a:cubicBezTo>
                    <a:pt x="63636" y="4783"/>
                    <a:pt x="63619" y="3616"/>
                    <a:pt x="62386" y="2583"/>
                  </a:cubicBezTo>
                  <a:lnTo>
                    <a:pt x="62386" y="2583"/>
                  </a:lnTo>
                  <a:cubicBezTo>
                    <a:pt x="60986" y="1433"/>
                    <a:pt x="59054" y="967"/>
                    <a:pt x="57304" y="683"/>
                  </a:cubicBezTo>
                  <a:lnTo>
                    <a:pt x="57304" y="683"/>
                  </a:lnTo>
                  <a:cubicBezTo>
                    <a:pt x="55371" y="384"/>
                    <a:pt x="53372" y="50"/>
                    <a:pt x="51405" y="50"/>
                  </a:cubicBezTo>
                  <a:lnTo>
                    <a:pt x="51405" y="50"/>
                  </a:lnTo>
                  <a:cubicBezTo>
                    <a:pt x="51372" y="50"/>
                    <a:pt x="51339" y="50"/>
                    <a:pt x="51305" y="50"/>
                  </a:cubicBezTo>
                </a:path>
              </a:pathLst>
            </a:custGeom>
            <a:solidFill>
              <a:srgbClr val="F4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6"/>
            <p:cNvSpPr/>
            <p:nvPr/>
          </p:nvSpPr>
          <p:spPr>
            <a:xfrm>
              <a:off x="6234625" y="-882250"/>
              <a:ext cx="521550" cy="340350"/>
            </a:xfrm>
            <a:custGeom>
              <a:avLst/>
              <a:gdLst/>
              <a:ahLst/>
              <a:cxnLst/>
              <a:rect l="l" t="t" r="r" b="b"/>
              <a:pathLst>
                <a:path w="20862" h="13614" extrusionOk="0">
                  <a:moveTo>
                    <a:pt x="18279" y="683"/>
                  </a:moveTo>
                  <a:cubicBezTo>
                    <a:pt x="17663" y="383"/>
                    <a:pt x="17113" y="0"/>
                    <a:pt x="16430" y="33"/>
                  </a:cubicBezTo>
                  <a:cubicBezTo>
                    <a:pt x="15896" y="50"/>
                    <a:pt x="15313" y="250"/>
                    <a:pt x="14797" y="367"/>
                  </a:cubicBezTo>
                  <a:cubicBezTo>
                    <a:pt x="12930" y="750"/>
                    <a:pt x="11048" y="1033"/>
                    <a:pt x="9181" y="1466"/>
                  </a:cubicBezTo>
                  <a:cubicBezTo>
                    <a:pt x="7065" y="1950"/>
                    <a:pt x="4782" y="2499"/>
                    <a:pt x="2916" y="3666"/>
                  </a:cubicBezTo>
                  <a:cubicBezTo>
                    <a:pt x="1866" y="4332"/>
                    <a:pt x="633" y="5465"/>
                    <a:pt x="283" y="6715"/>
                  </a:cubicBezTo>
                  <a:cubicBezTo>
                    <a:pt x="0" y="7698"/>
                    <a:pt x="500" y="8148"/>
                    <a:pt x="1416" y="8481"/>
                  </a:cubicBezTo>
                  <a:cubicBezTo>
                    <a:pt x="2616" y="8931"/>
                    <a:pt x="3899" y="9048"/>
                    <a:pt x="5116" y="9431"/>
                  </a:cubicBezTo>
                  <a:cubicBezTo>
                    <a:pt x="6249" y="9798"/>
                    <a:pt x="7215" y="10364"/>
                    <a:pt x="8198" y="10997"/>
                  </a:cubicBezTo>
                  <a:cubicBezTo>
                    <a:pt x="8931" y="11481"/>
                    <a:pt x="9698" y="12214"/>
                    <a:pt x="10498" y="12597"/>
                  </a:cubicBezTo>
                  <a:cubicBezTo>
                    <a:pt x="11731" y="13164"/>
                    <a:pt x="12897" y="13613"/>
                    <a:pt x="14280" y="13530"/>
                  </a:cubicBezTo>
                  <a:cubicBezTo>
                    <a:pt x="15680" y="13447"/>
                    <a:pt x="17296" y="12747"/>
                    <a:pt x="18229" y="11681"/>
                  </a:cubicBezTo>
                  <a:cubicBezTo>
                    <a:pt x="19262" y="10531"/>
                    <a:pt x="19779" y="9198"/>
                    <a:pt x="20295" y="7765"/>
                  </a:cubicBezTo>
                  <a:cubicBezTo>
                    <a:pt x="20579" y="6915"/>
                    <a:pt x="20862" y="5965"/>
                    <a:pt x="20795" y="5066"/>
                  </a:cubicBezTo>
                  <a:cubicBezTo>
                    <a:pt x="20662" y="3466"/>
                    <a:pt x="19846" y="2483"/>
                    <a:pt x="18279" y="6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6"/>
            <p:cNvSpPr/>
            <p:nvPr/>
          </p:nvSpPr>
          <p:spPr>
            <a:xfrm>
              <a:off x="5239025" y="-832275"/>
              <a:ext cx="371175" cy="256225"/>
            </a:xfrm>
            <a:custGeom>
              <a:avLst/>
              <a:gdLst/>
              <a:ahLst/>
              <a:cxnLst/>
              <a:rect l="l" t="t" r="r" b="b"/>
              <a:pathLst>
                <a:path w="14847" h="10249" extrusionOk="0">
                  <a:moveTo>
                    <a:pt x="12081" y="650"/>
                  </a:moveTo>
                  <a:cubicBezTo>
                    <a:pt x="11347" y="384"/>
                    <a:pt x="10814" y="184"/>
                    <a:pt x="10031" y="117"/>
                  </a:cubicBezTo>
                  <a:cubicBezTo>
                    <a:pt x="8731" y="1"/>
                    <a:pt x="7398" y="117"/>
                    <a:pt x="6132" y="401"/>
                  </a:cubicBezTo>
                  <a:cubicBezTo>
                    <a:pt x="4616" y="734"/>
                    <a:pt x="2749" y="1167"/>
                    <a:pt x="1533" y="2217"/>
                  </a:cubicBezTo>
                  <a:cubicBezTo>
                    <a:pt x="600" y="3017"/>
                    <a:pt x="0" y="4383"/>
                    <a:pt x="833" y="5466"/>
                  </a:cubicBezTo>
                  <a:cubicBezTo>
                    <a:pt x="1216" y="5949"/>
                    <a:pt x="1733" y="6316"/>
                    <a:pt x="2116" y="6799"/>
                  </a:cubicBezTo>
                  <a:cubicBezTo>
                    <a:pt x="2400" y="7116"/>
                    <a:pt x="2666" y="7399"/>
                    <a:pt x="2883" y="7749"/>
                  </a:cubicBezTo>
                  <a:cubicBezTo>
                    <a:pt x="4232" y="9965"/>
                    <a:pt x="7015" y="10248"/>
                    <a:pt x="9365" y="9698"/>
                  </a:cubicBezTo>
                  <a:cubicBezTo>
                    <a:pt x="11347" y="9232"/>
                    <a:pt x="12980" y="8149"/>
                    <a:pt x="13897" y="6266"/>
                  </a:cubicBezTo>
                  <a:cubicBezTo>
                    <a:pt x="14847" y="4300"/>
                    <a:pt x="14063" y="2300"/>
                    <a:pt x="12081" y="65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6"/>
            <p:cNvSpPr/>
            <p:nvPr/>
          </p:nvSpPr>
          <p:spPr>
            <a:xfrm>
              <a:off x="5453125" y="-588575"/>
              <a:ext cx="255800" cy="66675"/>
            </a:xfrm>
            <a:custGeom>
              <a:avLst/>
              <a:gdLst/>
              <a:ahLst/>
              <a:cxnLst/>
              <a:rect l="l" t="t" r="r" b="b"/>
              <a:pathLst>
                <a:path w="10232" h="2667" extrusionOk="0">
                  <a:moveTo>
                    <a:pt x="1" y="1417"/>
                  </a:moveTo>
                  <a:cubicBezTo>
                    <a:pt x="2517" y="217"/>
                    <a:pt x="5566" y="0"/>
                    <a:pt x="8249" y="717"/>
                  </a:cubicBezTo>
                  <a:cubicBezTo>
                    <a:pt x="8815" y="867"/>
                    <a:pt x="9299" y="1150"/>
                    <a:pt x="9699" y="1567"/>
                  </a:cubicBezTo>
                  <a:cubicBezTo>
                    <a:pt x="9798" y="1667"/>
                    <a:pt x="10215" y="2083"/>
                    <a:pt x="10232" y="2233"/>
                  </a:cubicBezTo>
                  <a:cubicBezTo>
                    <a:pt x="10065" y="2250"/>
                    <a:pt x="9982" y="2366"/>
                    <a:pt x="9832" y="2416"/>
                  </a:cubicBezTo>
                  <a:cubicBezTo>
                    <a:pt x="9665" y="2466"/>
                    <a:pt x="9449" y="2516"/>
                    <a:pt x="9265" y="2550"/>
                  </a:cubicBezTo>
                  <a:cubicBezTo>
                    <a:pt x="8765" y="2666"/>
                    <a:pt x="8099" y="2550"/>
                    <a:pt x="7599" y="2550"/>
                  </a:cubicBezTo>
                  <a:cubicBezTo>
                    <a:pt x="6599" y="2550"/>
                    <a:pt x="5583" y="2633"/>
                    <a:pt x="4616" y="2416"/>
                  </a:cubicBezTo>
                  <a:cubicBezTo>
                    <a:pt x="3867" y="2233"/>
                    <a:pt x="3100" y="2150"/>
                    <a:pt x="2350" y="1983"/>
                  </a:cubicBezTo>
                  <a:cubicBezTo>
                    <a:pt x="1817" y="1866"/>
                    <a:pt x="1250" y="1633"/>
                    <a:pt x="1" y="14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6"/>
            <p:cNvSpPr/>
            <p:nvPr/>
          </p:nvSpPr>
          <p:spPr>
            <a:xfrm>
              <a:off x="5726825" y="-537350"/>
              <a:ext cx="38350" cy="33775"/>
            </a:xfrm>
            <a:custGeom>
              <a:avLst/>
              <a:gdLst/>
              <a:ahLst/>
              <a:cxnLst/>
              <a:rect l="l" t="t" r="r" b="b"/>
              <a:pathLst>
                <a:path w="1534" h="1351" extrusionOk="0">
                  <a:moveTo>
                    <a:pt x="0" y="784"/>
                  </a:moveTo>
                  <a:cubicBezTo>
                    <a:pt x="483" y="551"/>
                    <a:pt x="1183" y="1"/>
                    <a:pt x="1450" y="751"/>
                  </a:cubicBezTo>
                  <a:cubicBezTo>
                    <a:pt x="1533" y="967"/>
                    <a:pt x="1317" y="1350"/>
                    <a:pt x="983" y="13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6"/>
            <p:cNvSpPr/>
            <p:nvPr/>
          </p:nvSpPr>
          <p:spPr>
            <a:xfrm>
              <a:off x="5638925" y="-693550"/>
              <a:ext cx="915225" cy="267050"/>
            </a:xfrm>
            <a:custGeom>
              <a:avLst/>
              <a:gdLst/>
              <a:ahLst/>
              <a:cxnLst/>
              <a:rect l="l" t="t" r="r" b="b"/>
              <a:pathLst>
                <a:path w="36609" h="10682" extrusionOk="0">
                  <a:moveTo>
                    <a:pt x="33826" y="10681"/>
                  </a:moveTo>
                  <a:cubicBezTo>
                    <a:pt x="33309" y="10281"/>
                    <a:pt x="33293" y="10198"/>
                    <a:pt x="32809" y="10115"/>
                  </a:cubicBezTo>
                  <a:cubicBezTo>
                    <a:pt x="32643" y="10081"/>
                    <a:pt x="32476" y="10048"/>
                    <a:pt x="32293" y="9998"/>
                  </a:cubicBezTo>
                  <a:cubicBezTo>
                    <a:pt x="31660" y="9881"/>
                    <a:pt x="30926" y="9948"/>
                    <a:pt x="30293" y="9965"/>
                  </a:cubicBezTo>
                  <a:cubicBezTo>
                    <a:pt x="29543" y="9998"/>
                    <a:pt x="28827" y="10115"/>
                    <a:pt x="28077" y="10115"/>
                  </a:cubicBezTo>
                  <a:cubicBezTo>
                    <a:pt x="27661" y="10115"/>
                    <a:pt x="27227" y="10148"/>
                    <a:pt x="26811" y="10115"/>
                  </a:cubicBezTo>
                  <a:cubicBezTo>
                    <a:pt x="26411" y="10098"/>
                    <a:pt x="26028" y="9981"/>
                    <a:pt x="25628" y="9965"/>
                  </a:cubicBezTo>
                  <a:cubicBezTo>
                    <a:pt x="23745" y="9881"/>
                    <a:pt x="21829" y="9965"/>
                    <a:pt x="19946" y="9981"/>
                  </a:cubicBezTo>
                  <a:cubicBezTo>
                    <a:pt x="18629" y="9981"/>
                    <a:pt x="17330" y="9865"/>
                    <a:pt x="16013" y="9831"/>
                  </a:cubicBezTo>
                  <a:cubicBezTo>
                    <a:pt x="14580" y="9815"/>
                    <a:pt x="13264" y="9515"/>
                    <a:pt x="11864" y="9298"/>
                  </a:cubicBezTo>
                  <a:cubicBezTo>
                    <a:pt x="10465" y="9081"/>
                    <a:pt x="9065" y="8948"/>
                    <a:pt x="7699" y="8598"/>
                  </a:cubicBezTo>
                  <a:cubicBezTo>
                    <a:pt x="6965" y="8432"/>
                    <a:pt x="5799" y="8348"/>
                    <a:pt x="5349" y="7732"/>
                  </a:cubicBezTo>
                  <a:cubicBezTo>
                    <a:pt x="5016" y="7282"/>
                    <a:pt x="5349" y="6715"/>
                    <a:pt x="5649" y="6315"/>
                  </a:cubicBezTo>
                  <a:cubicBezTo>
                    <a:pt x="5949" y="5949"/>
                    <a:pt x="6832" y="5632"/>
                    <a:pt x="6715" y="5066"/>
                  </a:cubicBezTo>
                  <a:cubicBezTo>
                    <a:pt x="6682" y="4849"/>
                    <a:pt x="6432" y="4732"/>
                    <a:pt x="6266" y="4649"/>
                  </a:cubicBezTo>
                  <a:cubicBezTo>
                    <a:pt x="5866" y="4449"/>
                    <a:pt x="5449" y="4366"/>
                    <a:pt x="5033" y="4216"/>
                  </a:cubicBezTo>
                  <a:cubicBezTo>
                    <a:pt x="4383" y="3999"/>
                    <a:pt x="3666" y="3899"/>
                    <a:pt x="2983" y="3833"/>
                  </a:cubicBezTo>
                  <a:cubicBezTo>
                    <a:pt x="2317" y="3766"/>
                    <a:pt x="1600" y="3799"/>
                    <a:pt x="1000" y="3449"/>
                  </a:cubicBezTo>
                  <a:cubicBezTo>
                    <a:pt x="534" y="3183"/>
                    <a:pt x="0" y="2600"/>
                    <a:pt x="317" y="2000"/>
                  </a:cubicBezTo>
                  <a:cubicBezTo>
                    <a:pt x="417" y="1833"/>
                    <a:pt x="684" y="1733"/>
                    <a:pt x="850" y="1667"/>
                  </a:cubicBezTo>
                  <a:cubicBezTo>
                    <a:pt x="1283" y="1450"/>
                    <a:pt x="1800" y="1283"/>
                    <a:pt x="2267" y="1167"/>
                  </a:cubicBezTo>
                  <a:cubicBezTo>
                    <a:pt x="2816" y="1017"/>
                    <a:pt x="3450" y="983"/>
                    <a:pt x="4033" y="850"/>
                  </a:cubicBezTo>
                  <a:cubicBezTo>
                    <a:pt x="4999" y="633"/>
                    <a:pt x="6016" y="617"/>
                    <a:pt x="6982" y="434"/>
                  </a:cubicBezTo>
                  <a:cubicBezTo>
                    <a:pt x="9298" y="0"/>
                    <a:pt x="11764" y="350"/>
                    <a:pt x="14080" y="600"/>
                  </a:cubicBezTo>
                  <a:cubicBezTo>
                    <a:pt x="15114" y="717"/>
                    <a:pt x="16147" y="917"/>
                    <a:pt x="17196" y="817"/>
                  </a:cubicBezTo>
                  <a:cubicBezTo>
                    <a:pt x="18313" y="733"/>
                    <a:pt x="19413" y="767"/>
                    <a:pt x="20529" y="683"/>
                  </a:cubicBezTo>
                  <a:cubicBezTo>
                    <a:pt x="21712" y="583"/>
                    <a:pt x="22812" y="600"/>
                    <a:pt x="23978" y="850"/>
                  </a:cubicBezTo>
                  <a:cubicBezTo>
                    <a:pt x="24995" y="1067"/>
                    <a:pt x="26144" y="1150"/>
                    <a:pt x="27094" y="1583"/>
                  </a:cubicBezTo>
                  <a:cubicBezTo>
                    <a:pt x="28444" y="2200"/>
                    <a:pt x="29827" y="2800"/>
                    <a:pt x="31076" y="3583"/>
                  </a:cubicBezTo>
                  <a:cubicBezTo>
                    <a:pt x="31460" y="3816"/>
                    <a:pt x="31793" y="4116"/>
                    <a:pt x="32143" y="4366"/>
                  </a:cubicBezTo>
                  <a:cubicBezTo>
                    <a:pt x="32459" y="4583"/>
                    <a:pt x="32826" y="4699"/>
                    <a:pt x="33126" y="4916"/>
                  </a:cubicBezTo>
                  <a:cubicBezTo>
                    <a:pt x="33709" y="5332"/>
                    <a:pt x="34426" y="5599"/>
                    <a:pt x="34976" y="6065"/>
                  </a:cubicBezTo>
                  <a:cubicBezTo>
                    <a:pt x="35342" y="6365"/>
                    <a:pt x="35725" y="6599"/>
                    <a:pt x="36075" y="6882"/>
                  </a:cubicBezTo>
                  <a:cubicBezTo>
                    <a:pt x="36275" y="7032"/>
                    <a:pt x="36559" y="7332"/>
                    <a:pt x="36609" y="7548"/>
                  </a:cubicBezTo>
                  <a:cubicBezTo>
                    <a:pt x="36525" y="7632"/>
                    <a:pt x="36425" y="7782"/>
                    <a:pt x="36325" y="7848"/>
                  </a:cubicBezTo>
                  <a:cubicBezTo>
                    <a:pt x="36225" y="7898"/>
                    <a:pt x="36009" y="7865"/>
                    <a:pt x="35909" y="7898"/>
                  </a:cubicBezTo>
                  <a:cubicBezTo>
                    <a:pt x="35675" y="7948"/>
                    <a:pt x="35509" y="8082"/>
                    <a:pt x="35292" y="8132"/>
                  </a:cubicBezTo>
                  <a:cubicBezTo>
                    <a:pt x="35059" y="8198"/>
                    <a:pt x="34876" y="8215"/>
                    <a:pt x="34676" y="8332"/>
                  </a:cubicBezTo>
                  <a:cubicBezTo>
                    <a:pt x="34292" y="8498"/>
                    <a:pt x="33992" y="8615"/>
                    <a:pt x="33792" y="8998"/>
                  </a:cubicBezTo>
                  <a:cubicBezTo>
                    <a:pt x="33626" y="9298"/>
                    <a:pt x="33509" y="9715"/>
                    <a:pt x="33826" y="10681"/>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6"/>
            <p:cNvSpPr/>
            <p:nvPr/>
          </p:nvSpPr>
          <p:spPr>
            <a:xfrm>
              <a:off x="6192125" y="-595250"/>
              <a:ext cx="320775" cy="164150"/>
            </a:xfrm>
            <a:custGeom>
              <a:avLst/>
              <a:gdLst/>
              <a:ahLst/>
              <a:cxnLst/>
              <a:rect l="l" t="t" r="r" b="b"/>
              <a:pathLst>
                <a:path w="12831" h="6566" extrusionOk="0">
                  <a:moveTo>
                    <a:pt x="12398" y="2250"/>
                  </a:moveTo>
                  <a:cubicBezTo>
                    <a:pt x="11565" y="1800"/>
                    <a:pt x="10715" y="1350"/>
                    <a:pt x="9798" y="1067"/>
                  </a:cubicBezTo>
                  <a:cubicBezTo>
                    <a:pt x="8449" y="667"/>
                    <a:pt x="6999" y="467"/>
                    <a:pt x="5583" y="317"/>
                  </a:cubicBezTo>
                  <a:cubicBezTo>
                    <a:pt x="4200" y="167"/>
                    <a:pt x="2667" y="1"/>
                    <a:pt x="1317" y="434"/>
                  </a:cubicBezTo>
                  <a:cubicBezTo>
                    <a:pt x="850" y="584"/>
                    <a:pt x="1" y="900"/>
                    <a:pt x="201" y="1550"/>
                  </a:cubicBezTo>
                  <a:cubicBezTo>
                    <a:pt x="417" y="2267"/>
                    <a:pt x="1634" y="2417"/>
                    <a:pt x="2200" y="2600"/>
                  </a:cubicBezTo>
                  <a:cubicBezTo>
                    <a:pt x="2833" y="2817"/>
                    <a:pt x="3450" y="3050"/>
                    <a:pt x="4033" y="3383"/>
                  </a:cubicBezTo>
                  <a:cubicBezTo>
                    <a:pt x="4799" y="3816"/>
                    <a:pt x="5333" y="4650"/>
                    <a:pt x="6082" y="5183"/>
                  </a:cubicBezTo>
                  <a:cubicBezTo>
                    <a:pt x="6516" y="5483"/>
                    <a:pt x="7082" y="5549"/>
                    <a:pt x="7599" y="5649"/>
                  </a:cubicBezTo>
                  <a:cubicBezTo>
                    <a:pt x="8082" y="5766"/>
                    <a:pt x="8549" y="5916"/>
                    <a:pt x="9032" y="6049"/>
                  </a:cubicBezTo>
                  <a:cubicBezTo>
                    <a:pt x="9648" y="6199"/>
                    <a:pt x="10581" y="6566"/>
                    <a:pt x="11115" y="6049"/>
                  </a:cubicBezTo>
                  <a:cubicBezTo>
                    <a:pt x="11581" y="5583"/>
                    <a:pt x="11598" y="4800"/>
                    <a:pt x="12048" y="4283"/>
                  </a:cubicBezTo>
                  <a:cubicBezTo>
                    <a:pt x="12281" y="4033"/>
                    <a:pt x="12564" y="3850"/>
                    <a:pt x="12681" y="3516"/>
                  </a:cubicBezTo>
                  <a:cubicBezTo>
                    <a:pt x="12831" y="3117"/>
                    <a:pt x="12814" y="2750"/>
                    <a:pt x="12398" y="2250"/>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6"/>
            <p:cNvSpPr/>
            <p:nvPr/>
          </p:nvSpPr>
          <p:spPr>
            <a:xfrm>
              <a:off x="5414800" y="-557350"/>
              <a:ext cx="177500" cy="72525"/>
            </a:xfrm>
            <a:custGeom>
              <a:avLst/>
              <a:gdLst/>
              <a:ahLst/>
              <a:cxnLst/>
              <a:rect l="l" t="t" r="r" b="b"/>
              <a:pathLst>
                <a:path w="7100" h="2901" extrusionOk="0">
                  <a:moveTo>
                    <a:pt x="4033" y="101"/>
                  </a:moveTo>
                  <a:cubicBezTo>
                    <a:pt x="3350" y="34"/>
                    <a:pt x="2717" y="34"/>
                    <a:pt x="2084" y="318"/>
                  </a:cubicBezTo>
                  <a:cubicBezTo>
                    <a:pt x="1634" y="518"/>
                    <a:pt x="1051" y="717"/>
                    <a:pt x="701" y="1101"/>
                  </a:cubicBezTo>
                  <a:cubicBezTo>
                    <a:pt x="1" y="1851"/>
                    <a:pt x="2100" y="2417"/>
                    <a:pt x="2467" y="2467"/>
                  </a:cubicBezTo>
                  <a:cubicBezTo>
                    <a:pt x="3767" y="2650"/>
                    <a:pt x="5433" y="2900"/>
                    <a:pt x="6549" y="2000"/>
                  </a:cubicBezTo>
                  <a:cubicBezTo>
                    <a:pt x="6849" y="1767"/>
                    <a:pt x="7099" y="1434"/>
                    <a:pt x="6933" y="1067"/>
                  </a:cubicBezTo>
                  <a:cubicBezTo>
                    <a:pt x="6633" y="384"/>
                    <a:pt x="5649" y="84"/>
                    <a:pt x="49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6"/>
            <p:cNvSpPr/>
            <p:nvPr/>
          </p:nvSpPr>
          <p:spPr>
            <a:xfrm>
              <a:off x="5189450" y="-744375"/>
              <a:ext cx="177475" cy="121650"/>
            </a:xfrm>
            <a:custGeom>
              <a:avLst/>
              <a:gdLst/>
              <a:ahLst/>
              <a:cxnLst/>
              <a:rect l="l" t="t" r="r" b="b"/>
              <a:pathLst>
                <a:path w="7099" h="4866" extrusionOk="0">
                  <a:moveTo>
                    <a:pt x="2316" y="317"/>
                  </a:moveTo>
                  <a:cubicBezTo>
                    <a:pt x="1866" y="184"/>
                    <a:pt x="1600" y="0"/>
                    <a:pt x="1200" y="217"/>
                  </a:cubicBezTo>
                  <a:cubicBezTo>
                    <a:pt x="867" y="400"/>
                    <a:pt x="500" y="717"/>
                    <a:pt x="317" y="1050"/>
                  </a:cubicBezTo>
                  <a:cubicBezTo>
                    <a:pt x="17" y="1600"/>
                    <a:pt x="0" y="2450"/>
                    <a:pt x="217" y="3033"/>
                  </a:cubicBezTo>
                  <a:cubicBezTo>
                    <a:pt x="483" y="3716"/>
                    <a:pt x="1067" y="4133"/>
                    <a:pt x="1733" y="4383"/>
                  </a:cubicBezTo>
                  <a:cubicBezTo>
                    <a:pt x="2700" y="4733"/>
                    <a:pt x="3766" y="4666"/>
                    <a:pt x="4766" y="4733"/>
                  </a:cubicBezTo>
                  <a:cubicBezTo>
                    <a:pt x="5316" y="4749"/>
                    <a:pt x="5966" y="4866"/>
                    <a:pt x="6465" y="4533"/>
                  </a:cubicBezTo>
                  <a:cubicBezTo>
                    <a:pt x="6982" y="4199"/>
                    <a:pt x="7099" y="3533"/>
                    <a:pt x="7065" y="2933"/>
                  </a:cubicBezTo>
                  <a:cubicBezTo>
                    <a:pt x="7015" y="1917"/>
                    <a:pt x="6415" y="1150"/>
                    <a:pt x="6099" y="2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3" name="Google Shape;1603;p16"/>
          <p:cNvGrpSpPr/>
          <p:nvPr/>
        </p:nvGrpSpPr>
        <p:grpSpPr>
          <a:xfrm>
            <a:off x="6532640" y="115620"/>
            <a:ext cx="2667474" cy="497043"/>
            <a:chOff x="8952325" y="214150"/>
            <a:chExt cx="1620875" cy="302025"/>
          </a:xfrm>
        </p:grpSpPr>
        <p:sp>
          <p:nvSpPr>
            <p:cNvPr id="1604" name="Google Shape;1604;p16"/>
            <p:cNvSpPr/>
            <p:nvPr/>
          </p:nvSpPr>
          <p:spPr>
            <a:xfrm>
              <a:off x="8952325" y="279125"/>
              <a:ext cx="1620875" cy="237050"/>
            </a:xfrm>
            <a:custGeom>
              <a:avLst/>
              <a:gdLst/>
              <a:ahLst/>
              <a:cxnLst/>
              <a:rect l="l" t="t" r="r" b="b"/>
              <a:pathLst>
                <a:path w="64835" h="9482" extrusionOk="0">
                  <a:moveTo>
                    <a:pt x="27910" y="34"/>
                  </a:moveTo>
                  <a:cubicBezTo>
                    <a:pt x="25428" y="384"/>
                    <a:pt x="23178" y="1617"/>
                    <a:pt x="21045" y="2917"/>
                  </a:cubicBezTo>
                  <a:lnTo>
                    <a:pt x="21045" y="2917"/>
                  </a:lnTo>
                  <a:cubicBezTo>
                    <a:pt x="19712" y="3716"/>
                    <a:pt x="18562" y="4683"/>
                    <a:pt x="17129" y="5316"/>
                  </a:cubicBezTo>
                  <a:lnTo>
                    <a:pt x="17129" y="5316"/>
                  </a:lnTo>
                  <a:cubicBezTo>
                    <a:pt x="15830" y="5866"/>
                    <a:pt x="15380" y="6716"/>
                    <a:pt x="14430" y="7899"/>
                  </a:cubicBezTo>
                  <a:lnTo>
                    <a:pt x="14430" y="7899"/>
                  </a:lnTo>
                  <a:cubicBezTo>
                    <a:pt x="11831" y="8015"/>
                    <a:pt x="7182" y="8132"/>
                    <a:pt x="2733" y="8849"/>
                  </a:cubicBezTo>
                  <a:lnTo>
                    <a:pt x="2733" y="8849"/>
                  </a:lnTo>
                  <a:cubicBezTo>
                    <a:pt x="1950" y="8965"/>
                    <a:pt x="717" y="9015"/>
                    <a:pt x="0" y="9482"/>
                  </a:cubicBezTo>
                  <a:lnTo>
                    <a:pt x="0" y="9482"/>
                  </a:lnTo>
                  <a:cubicBezTo>
                    <a:pt x="617" y="9448"/>
                    <a:pt x="1233" y="9465"/>
                    <a:pt x="1833" y="9465"/>
                  </a:cubicBezTo>
                  <a:lnTo>
                    <a:pt x="1833" y="9465"/>
                  </a:lnTo>
                  <a:cubicBezTo>
                    <a:pt x="3749" y="9482"/>
                    <a:pt x="5599" y="9198"/>
                    <a:pt x="7498" y="9132"/>
                  </a:cubicBezTo>
                  <a:lnTo>
                    <a:pt x="7498" y="9132"/>
                  </a:lnTo>
                  <a:cubicBezTo>
                    <a:pt x="8481" y="9098"/>
                    <a:pt x="9465" y="9132"/>
                    <a:pt x="10448" y="9148"/>
                  </a:cubicBezTo>
                  <a:lnTo>
                    <a:pt x="10448" y="9148"/>
                  </a:lnTo>
                  <a:cubicBezTo>
                    <a:pt x="11431" y="9182"/>
                    <a:pt x="12414" y="9198"/>
                    <a:pt x="13397" y="9165"/>
                  </a:cubicBezTo>
                  <a:lnTo>
                    <a:pt x="13397" y="9165"/>
                  </a:lnTo>
                  <a:cubicBezTo>
                    <a:pt x="15030" y="9115"/>
                    <a:pt x="16613" y="8832"/>
                    <a:pt x="18263" y="8832"/>
                  </a:cubicBezTo>
                  <a:lnTo>
                    <a:pt x="18263" y="8832"/>
                  </a:lnTo>
                  <a:cubicBezTo>
                    <a:pt x="24061" y="8865"/>
                    <a:pt x="29860" y="8832"/>
                    <a:pt x="35658" y="8832"/>
                  </a:cubicBezTo>
                  <a:lnTo>
                    <a:pt x="35658" y="8832"/>
                  </a:lnTo>
                  <a:cubicBezTo>
                    <a:pt x="38458" y="8832"/>
                    <a:pt x="41374" y="9082"/>
                    <a:pt x="44123" y="8599"/>
                  </a:cubicBezTo>
                  <a:lnTo>
                    <a:pt x="44123" y="8599"/>
                  </a:lnTo>
                  <a:cubicBezTo>
                    <a:pt x="44723" y="8482"/>
                    <a:pt x="45340" y="8499"/>
                    <a:pt x="45939" y="8515"/>
                  </a:cubicBezTo>
                  <a:lnTo>
                    <a:pt x="45939" y="8515"/>
                  </a:lnTo>
                  <a:cubicBezTo>
                    <a:pt x="46506" y="8532"/>
                    <a:pt x="47072" y="8532"/>
                    <a:pt x="47639" y="8449"/>
                  </a:cubicBezTo>
                  <a:lnTo>
                    <a:pt x="47639" y="8449"/>
                  </a:lnTo>
                  <a:cubicBezTo>
                    <a:pt x="49289" y="8199"/>
                    <a:pt x="50855" y="8215"/>
                    <a:pt x="52521" y="8199"/>
                  </a:cubicBezTo>
                  <a:lnTo>
                    <a:pt x="52521" y="8199"/>
                  </a:lnTo>
                  <a:cubicBezTo>
                    <a:pt x="53054" y="8199"/>
                    <a:pt x="53604" y="8215"/>
                    <a:pt x="54138" y="8215"/>
                  </a:cubicBezTo>
                  <a:lnTo>
                    <a:pt x="54138" y="8215"/>
                  </a:lnTo>
                  <a:cubicBezTo>
                    <a:pt x="55920" y="8232"/>
                    <a:pt x="57687" y="8265"/>
                    <a:pt x="59436" y="8049"/>
                  </a:cubicBezTo>
                  <a:lnTo>
                    <a:pt x="59436" y="8049"/>
                  </a:lnTo>
                  <a:cubicBezTo>
                    <a:pt x="60003" y="7982"/>
                    <a:pt x="60586" y="7982"/>
                    <a:pt x="61169" y="7999"/>
                  </a:cubicBezTo>
                  <a:lnTo>
                    <a:pt x="61169" y="7999"/>
                  </a:lnTo>
                  <a:cubicBezTo>
                    <a:pt x="62002" y="8015"/>
                    <a:pt x="62835" y="8015"/>
                    <a:pt x="63585" y="7815"/>
                  </a:cubicBezTo>
                  <a:lnTo>
                    <a:pt x="63585" y="7815"/>
                  </a:lnTo>
                  <a:cubicBezTo>
                    <a:pt x="64069" y="7699"/>
                    <a:pt x="64235" y="7566"/>
                    <a:pt x="64835" y="7582"/>
                  </a:cubicBezTo>
                  <a:lnTo>
                    <a:pt x="64835" y="7582"/>
                  </a:lnTo>
                  <a:cubicBezTo>
                    <a:pt x="64385" y="7232"/>
                    <a:pt x="64235" y="7066"/>
                    <a:pt x="63702" y="6866"/>
                  </a:cubicBezTo>
                  <a:lnTo>
                    <a:pt x="63702" y="6866"/>
                  </a:lnTo>
                  <a:cubicBezTo>
                    <a:pt x="62935" y="6582"/>
                    <a:pt x="62036" y="6582"/>
                    <a:pt x="61336" y="6133"/>
                  </a:cubicBezTo>
                  <a:lnTo>
                    <a:pt x="61336" y="6133"/>
                  </a:lnTo>
                  <a:cubicBezTo>
                    <a:pt x="60836" y="5799"/>
                    <a:pt x="60403" y="5266"/>
                    <a:pt x="59820" y="5116"/>
                  </a:cubicBezTo>
                  <a:lnTo>
                    <a:pt x="59820" y="5116"/>
                  </a:lnTo>
                  <a:cubicBezTo>
                    <a:pt x="59603" y="5066"/>
                    <a:pt x="59336" y="5083"/>
                    <a:pt x="59070" y="5099"/>
                  </a:cubicBezTo>
                  <a:lnTo>
                    <a:pt x="59070" y="5099"/>
                  </a:lnTo>
                  <a:cubicBezTo>
                    <a:pt x="58753" y="5116"/>
                    <a:pt x="58437" y="5133"/>
                    <a:pt x="58187" y="5033"/>
                  </a:cubicBezTo>
                  <a:lnTo>
                    <a:pt x="58187" y="5033"/>
                  </a:lnTo>
                  <a:cubicBezTo>
                    <a:pt x="57620" y="4766"/>
                    <a:pt x="57770" y="4350"/>
                    <a:pt x="57620" y="3850"/>
                  </a:cubicBezTo>
                  <a:lnTo>
                    <a:pt x="57620" y="3850"/>
                  </a:lnTo>
                  <a:cubicBezTo>
                    <a:pt x="57487" y="3466"/>
                    <a:pt x="57170" y="3133"/>
                    <a:pt x="56870" y="2850"/>
                  </a:cubicBezTo>
                  <a:lnTo>
                    <a:pt x="56870" y="2850"/>
                  </a:lnTo>
                  <a:cubicBezTo>
                    <a:pt x="56104" y="2100"/>
                    <a:pt x="54787" y="1250"/>
                    <a:pt x="53754" y="967"/>
                  </a:cubicBezTo>
                  <a:lnTo>
                    <a:pt x="53754" y="967"/>
                  </a:lnTo>
                  <a:cubicBezTo>
                    <a:pt x="52988" y="750"/>
                    <a:pt x="51688" y="884"/>
                    <a:pt x="50905" y="1017"/>
                  </a:cubicBezTo>
                  <a:lnTo>
                    <a:pt x="50905" y="1017"/>
                  </a:lnTo>
                  <a:cubicBezTo>
                    <a:pt x="49189" y="1317"/>
                    <a:pt x="47489" y="1217"/>
                    <a:pt x="45756" y="1484"/>
                  </a:cubicBezTo>
                  <a:lnTo>
                    <a:pt x="45756" y="1484"/>
                  </a:lnTo>
                  <a:cubicBezTo>
                    <a:pt x="42957" y="1934"/>
                    <a:pt x="39974" y="2183"/>
                    <a:pt x="37191" y="1650"/>
                  </a:cubicBezTo>
                  <a:lnTo>
                    <a:pt x="37191" y="1650"/>
                  </a:lnTo>
                  <a:cubicBezTo>
                    <a:pt x="35692" y="1367"/>
                    <a:pt x="34142" y="1450"/>
                    <a:pt x="32659" y="1200"/>
                  </a:cubicBezTo>
                  <a:lnTo>
                    <a:pt x="32659" y="1200"/>
                  </a:lnTo>
                  <a:cubicBezTo>
                    <a:pt x="31160" y="950"/>
                    <a:pt x="29910" y="1"/>
                    <a:pt x="28410" y="1"/>
                  </a:cubicBezTo>
                  <a:lnTo>
                    <a:pt x="28410" y="1"/>
                  </a:lnTo>
                  <a:cubicBezTo>
                    <a:pt x="28244" y="1"/>
                    <a:pt x="28077" y="17"/>
                    <a:pt x="27910" y="34"/>
                  </a:cubicBezTo>
                </a:path>
              </a:pathLst>
            </a:custGeom>
            <a:solidFill>
              <a:srgbClr val="F4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6"/>
            <p:cNvSpPr/>
            <p:nvPr/>
          </p:nvSpPr>
          <p:spPr>
            <a:xfrm>
              <a:off x="9985825" y="291625"/>
              <a:ext cx="398275" cy="151650"/>
            </a:xfrm>
            <a:custGeom>
              <a:avLst/>
              <a:gdLst/>
              <a:ahLst/>
              <a:cxnLst/>
              <a:rect l="l" t="t" r="r" b="b"/>
              <a:pathLst>
                <a:path w="15931" h="6066" extrusionOk="0">
                  <a:moveTo>
                    <a:pt x="134" y="5366"/>
                  </a:moveTo>
                  <a:cubicBezTo>
                    <a:pt x="0" y="4916"/>
                    <a:pt x="34" y="4499"/>
                    <a:pt x="217" y="4100"/>
                  </a:cubicBezTo>
                  <a:cubicBezTo>
                    <a:pt x="667" y="3650"/>
                    <a:pt x="1150" y="3233"/>
                    <a:pt x="1667" y="2883"/>
                  </a:cubicBezTo>
                  <a:cubicBezTo>
                    <a:pt x="2966" y="1950"/>
                    <a:pt x="4433" y="1217"/>
                    <a:pt x="5982" y="767"/>
                  </a:cubicBezTo>
                  <a:cubicBezTo>
                    <a:pt x="7565" y="317"/>
                    <a:pt x="9298" y="1"/>
                    <a:pt x="10948" y="284"/>
                  </a:cubicBezTo>
                  <a:cubicBezTo>
                    <a:pt x="12614" y="550"/>
                    <a:pt x="14847" y="584"/>
                    <a:pt x="15364" y="2567"/>
                  </a:cubicBezTo>
                  <a:cubicBezTo>
                    <a:pt x="15930" y="4783"/>
                    <a:pt x="12664" y="5033"/>
                    <a:pt x="11215" y="5216"/>
                  </a:cubicBezTo>
                  <a:cubicBezTo>
                    <a:pt x="9665" y="5416"/>
                    <a:pt x="8149" y="5766"/>
                    <a:pt x="6582" y="5899"/>
                  </a:cubicBezTo>
                  <a:cubicBezTo>
                    <a:pt x="4683" y="6066"/>
                    <a:pt x="2683" y="5882"/>
                    <a:pt x="134" y="53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6"/>
            <p:cNvSpPr/>
            <p:nvPr/>
          </p:nvSpPr>
          <p:spPr>
            <a:xfrm>
              <a:off x="9960825" y="307450"/>
              <a:ext cx="102925" cy="62100"/>
            </a:xfrm>
            <a:custGeom>
              <a:avLst/>
              <a:gdLst/>
              <a:ahLst/>
              <a:cxnLst/>
              <a:rect l="l" t="t" r="r" b="b"/>
              <a:pathLst>
                <a:path w="4117" h="2484" extrusionOk="0">
                  <a:moveTo>
                    <a:pt x="1" y="2483"/>
                  </a:moveTo>
                  <a:cubicBezTo>
                    <a:pt x="17" y="1517"/>
                    <a:pt x="1" y="1184"/>
                    <a:pt x="834" y="701"/>
                  </a:cubicBezTo>
                  <a:cubicBezTo>
                    <a:pt x="1234" y="467"/>
                    <a:pt x="1767" y="201"/>
                    <a:pt x="2250" y="117"/>
                  </a:cubicBezTo>
                  <a:cubicBezTo>
                    <a:pt x="2667" y="34"/>
                    <a:pt x="3367" y="1"/>
                    <a:pt x="3600" y="451"/>
                  </a:cubicBezTo>
                  <a:cubicBezTo>
                    <a:pt x="4116" y="1500"/>
                    <a:pt x="1134" y="1934"/>
                    <a:pt x="717" y="20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6"/>
            <p:cNvSpPr/>
            <p:nvPr/>
          </p:nvSpPr>
          <p:spPr>
            <a:xfrm>
              <a:off x="9495525" y="214150"/>
              <a:ext cx="409500" cy="192475"/>
            </a:xfrm>
            <a:custGeom>
              <a:avLst/>
              <a:gdLst/>
              <a:ahLst/>
              <a:cxnLst/>
              <a:rect l="l" t="t" r="r" b="b"/>
              <a:pathLst>
                <a:path w="16380" h="7699" extrusionOk="0">
                  <a:moveTo>
                    <a:pt x="16380" y="5666"/>
                  </a:moveTo>
                  <a:cubicBezTo>
                    <a:pt x="16347" y="5249"/>
                    <a:pt x="16297" y="4832"/>
                    <a:pt x="16197" y="4433"/>
                  </a:cubicBezTo>
                  <a:cubicBezTo>
                    <a:pt x="15980" y="4149"/>
                    <a:pt x="15713" y="3899"/>
                    <a:pt x="15413" y="3683"/>
                  </a:cubicBezTo>
                  <a:cubicBezTo>
                    <a:pt x="14614" y="3050"/>
                    <a:pt x="13830" y="2366"/>
                    <a:pt x="12947" y="1850"/>
                  </a:cubicBezTo>
                  <a:cubicBezTo>
                    <a:pt x="11181" y="800"/>
                    <a:pt x="8748" y="0"/>
                    <a:pt x="6666" y="17"/>
                  </a:cubicBezTo>
                  <a:cubicBezTo>
                    <a:pt x="5799" y="34"/>
                    <a:pt x="5066" y="267"/>
                    <a:pt x="4316" y="667"/>
                  </a:cubicBezTo>
                  <a:cubicBezTo>
                    <a:pt x="3283" y="1233"/>
                    <a:pt x="2083" y="2166"/>
                    <a:pt x="1400" y="3133"/>
                  </a:cubicBezTo>
                  <a:cubicBezTo>
                    <a:pt x="1000" y="3699"/>
                    <a:pt x="617" y="4349"/>
                    <a:pt x="384" y="4999"/>
                  </a:cubicBezTo>
                  <a:cubicBezTo>
                    <a:pt x="217" y="5466"/>
                    <a:pt x="0" y="6199"/>
                    <a:pt x="100" y="6715"/>
                  </a:cubicBezTo>
                  <a:cubicBezTo>
                    <a:pt x="284" y="7698"/>
                    <a:pt x="2000" y="7365"/>
                    <a:pt x="2716" y="7315"/>
                  </a:cubicBezTo>
                  <a:cubicBezTo>
                    <a:pt x="3750" y="7249"/>
                    <a:pt x="4799" y="7032"/>
                    <a:pt x="5849" y="7049"/>
                  </a:cubicBezTo>
                  <a:cubicBezTo>
                    <a:pt x="6666" y="7049"/>
                    <a:pt x="7449" y="7232"/>
                    <a:pt x="8248" y="7315"/>
                  </a:cubicBezTo>
                  <a:cubicBezTo>
                    <a:pt x="9648" y="7465"/>
                    <a:pt x="11298" y="7448"/>
                    <a:pt x="12664" y="7182"/>
                  </a:cubicBezTo>
                  <a:cubicBezTo>
                    <a:pt x="13164" y="7082"/>
                    <a:pt x="13697" y="6865"/>
                    <a:pt x="14147" y="6615"/>
                  </a:cubicBezTo>
                  <a:cubicBezTo>
                    <a:pt x="14747" y="6299"/>
                    <a:pt x="15097" y="5732"/>
                    <a:pt x="16380" y="56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6"/>
            <p:cNvSpPr/>
            <p:nvPr/>
          </p:nvSpPr>
          <p:spPr>
            <a:xfrm>
              <a:off x="10329500" y="394525"/>
              <a:ext cx="118325" cy="55850"/>
            </a:xfrm>
            <a:custGeom>
              <a:avLst/>
              <a:gdLst/>
              <a:ahLst/>
              <a:cxnLst/>
              <a:rect l="l" t="t" r="r" b="b"/>
              <a:pathLst>
                <a:path w="4733" h="2234" extrusionOk="0">
                  <a:moveTo>
                    <a:pt x="0" y="1816"/>
                  </a:moveTo>
                  <a:cubicBezTo>
                    <a:pt x="400" y="1200"/>
                    <a:pt x="550" y="850"/>
                    <a:pt x="1200" y="600"/>
                  </a:cubicBezTo>
                  <a:cubicBezTo>
                    <a:pt x="1700" y="400"/>
                    <a:pt x="2183" y="267"/>
                    <a:pt x="2733" y="184"/>
                  </a:cubicBezTo>
                  <a:cubicBezTo>
                    <a:pt x="3066" y="134"/>
                    <a:pt x="4433" y="0"/>
                    <a:pt x="4616" y="550"/>
                  </a:cubicBezTo>
                  <a:cubicBezTo>
                    <a:pt x="4733" y="900"/>
                    <a:pt x="4283" y="1267"/>
                    <a:pt x="4016" y="1400"/>
                  </a:cubicBezTo>
                  <a:cubicBezTo>
                    <a:pt x="3000" y="1900"/>
                    <a:pt x="1917" y="1950"/>
                    <a:pt x="833" y="22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6"/>
            <p:cNvSpPr/>
            <p:nvPr/>
          </p:nvSpPr>
          <p:spPr>
            <a:xfrm>
              <a:off x="9764625" y="410775"/>
              <a:ext cx="130000" cy="46675"/>
            </a:xfrm>
            <a:custGeom>
              <a:avLst/>
              <a:gdLst/>
              <a:ahLst/>
              <a:cxnLst/>
              <a:rect l="l" t="t" r="r" b="b"/>
              <a:pathLst>
                <a:path w="5200" h="1867" extrusionOk="0">
                  <a:moveTo>
                    <a:pt x="1" y="1433"/>
                  </a:moveTo>
                  <a:cubicBezTo>
                    <a:pt x="367" y="983"/>
                    <a:pt x="517" y="717"/>
                    <a:pt x="1050" y="600"/>
                  </a:cubicBezTo>
                  <a:cubicBezTo>
                    <a:pt x="1683" y="450"/>
                    <a:pt x="2350" y="267"/>
                    <a:pt x="3000" y="200"/>
                  </a:cubicBezTo>
                  <a:cubicBezTo>
                    <a:pt x="3500" y="150"/>
                    <a:pt x="4533" y="0"/>
                    <a:pt x="4933" y="433"/>
                  </a:cubicBezTo>
                  <a:cubicBezTo>
                    <a:pt x="5199" y="717"/>
                    <a:pt x="4866" y="1000"/>
                    <a:pt x="4566" y="1166"/>
                  </a:cubicBezTo>
                  <a:cubicBezTo>
                    <a:pt x="4183" y="1366"/>
                    <a:pt x="3700" y="1400"/>
                    <a:pt x="3283" y="1433"/>
                  </a:cubicBezTo>
                  <a:cubicBezTo>
                    <a:pt x="2317" y="1533"/>
                    <a:pt x="1367" y="1683"/>
                    <a:pt x="417" y="18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TITLE_AND_BODY_1">
    <p:bg>
      <p:bgPr>
        <a:solidFill>
          <a:schemeClr val="accent6"/>
        </a:solidFill>
        <a:effectLst/>
      </p:bgPr>
    </p:bg>
    <p:spTree>
      <p:nvGrpSpPr>
        <p:cNvPr id="1" name="Shape 2059"/>
        <p:cNvGrpSpPr/>
        <p:nvPr/>
      </p:nvGrpSpPr>
      <p:grpSpPr>
        <a:xfrm>
          <a:off x="0" y="0"/>
          <a:ext cx="0" cy="0"/>
          <a:chOff x="0" y="0"/>
          <a:chExt cx="0" cy="0"/>
        </a:xfrm>
      </p:grpSpPr>
      <p:sp>
        <p:nvSpPr>
          <p:cNvPr id="2060" name="Google Shape;2060;p21"/>
          <p:cNvSpPr txBox="1">
            <a:spLocks noGrp="1"/>
          </p:cNvSpPr>
          <p:nvPr>
            <p:ph type="title"/>
          </p:nvPr>
        </p:nvSpPr>
        <p:spPr>
          <a:xfrm>
            <a:off x="1156700" y="1114325"/>
            <a:ext cx="3277200" cy="142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61" name="Google Shape;2061;p21"/>
          <p:cNvSpPr txBox="1">
            <a:spLocks noGrp="1"/>
          </p:cNvSpPr>
          <p:nvPr>
            <p:ph type="body" idx="1"/>
          </p:nvPr>
        </p:nvSpPr>
        <p:spPr>
          <a:xfrm>
            <a:off x="1256600" y="2781375"/>
            <a:ext cx="3077400" cy="13362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Font typeface="Montserrat"/>
              <a:buChar char="●"/>
              <a:defRPr sz="1400">
                <a:solidFill>
                  <a:schemeClr val="lt2"/>
                </a:solidFill>
              </a:defRPr>
            </a:lvl1pPr>
            <a:lvl2pPr marL="914400" lvl="1" indent="-317500" rtl="0">
              <a:spcBef>
                <a:spcPts val="0"/>
              </a:spcBef>
              <a:spcAft>
                <a:spcPts val="0"/>
              </a:spcAft>
              <a:buSzPts val="1400"/>
              <a:buFont typeface="Montserrat"/>
              <a:buChar char="○"/>
              <a:defRPr>
                <a:latin typeface="Montserrat"/>
                <a:ea typeface="Montserrat"/>
                <a:cs typeface="Montserrat"/>
                <a:sym typeface="Montserrat"/>
              </a:defRPr>
            </a:lvl2pPr>
            <a:lvl3pPr marL="1371600" lvl="2" indent="-317500" rtl="0">
              <a:spcBef>
                <a:spcPts val="0"/>
              </a:spcBef>
              <a:spcAft>
                <a:spcPts val="0"/>
              </a:spcAft>
              <a:buSzPts val="1400"/>
              <a:buFont typeface="Montserrat"/>
              <a:buChar char="■"/>
              <a:defRPr>
                <a:latin typeface="Montserrat"/>
                <a:ea typeface="Montserrat"/>
                <a:cs typeface="Montserrat"/>
                <a:sym typeface="Montserrat"/>
              </a:defRPr>
            </a:lvl3pPr>
            <a:lvl4pPr marL="1828800" lvl="3" indent="-317500" rtl="0">
              <a:spcBef>
                <a:spcPts val="0"/>
              </a:spcBef>
              <a:spcAft>
                <a:spcPts val="0"/>
              </a:spcAft>
              <a:buSzPts val="1400"/>
              <a:buFont typeface="Montserrat"/>
              <a:buChar char="●"/>
              <a:defRPr>
                <a:latin typeface="Montserrat"/>
                <a:ea typeface="Montserrat"/>
                <a:cs typeface="Montserrat"/>
                <a:sym typeface="Montserrat"/>
              </a:defRPr>
            </a:lvl4pPr>
            <a:lvl5pPr marL="2286000" lvl="4" indent="-317500" rtl="0">
              <a:spcBef>
                <a:spcPts val="0"/>
              </a:spcBef>
              <a:spcAft>
                <a:spcPts val="0"/>
              </a:spcAft>
              <a:buSzPts val="1400"/>
              <a:buFont typeface="Montserrat"/>
              <a:buChar char="○"/>
              <a:defRPr>
                <a:latin typeface="Montserrat"/>
                <a:ea typeface="Montserrat"/>
                <a:cs typeface="Montserrat"/>
                <a:sym typeface="Montserrat"/>
              </a:defRPr>
            </a:lvl5pPr>
            <a:lvl6pPr marL="2743200" lvl="5" indent="-317500" rtl="0">
              <a:spcBef>
                <a:spcPts val="0"/>
              </a:spcBef>
              <a:spcAft>
                <a:spcPts val="0"/>
              </a:spcAft>
              <a:buSzPts val="1400"/>
              <a:buFont typeface="Montserrat"/>
              <a:buChar char="■"/>
              <a:defRPr>
                <a:latin typeface="Montserrat"/>
                <a:ea typeface="Montserrat"/>
                <a:cs typeface="Montserrat"/>
                <a:sym typeface="Montserrat"/>
              </a:defRPr>
            </a:lvl6pPr>
            <a:lvl7pPr marL="3200400" lvl="6" indent="-317500" rtl="0">
              <a:spcBef>
                <a:spcPts val="0"/>
              </a:spcBef>
              <a:spcAft>
                <a:spcPts val="0"/>
              </a:spcAft>
              <a:buSzPts val="1400"/>
              <a:buFont typeface="Montserrat"/>
              <a:buChar char="●"/>
              <a:defRPr>
                <a:latin typeface="Montserrat"/>
                <a:ea typeface="Montserrat"/>
                <a:cs typeface="Montserrat"/>
                <a:sym typeface="Montserrat"/>
              </a:defRPr>
            </a:lvl7pPr>
            <a:lvl8pPr marL="3657600" lvl="7" indent="-317500" rtl="0">
              <a:spcBef>
                <a:spcPts val="0"/>
              </a:spcBef>
              <a:spcAft>
                <a:spcPts val="0"/>
              </a:spcAft>
              <a:buSzPts val="1400"/>
              <a:buFont typeface="Montserrat"/>
              <a:buChar char="○"/>
              <a:defRPr>
                <a:latin typeface="Montserrat"/>
                <a:ea typeface="Montserrat"/>
                <a:cs typeface="Montserrat"/>
                <a:sym typeface="Montserrat"/>
              </a:defRPr>
            </a:lvl8pPr>
            <a:lvl9pPr marL="4114800" lvl="8" indent="-317500" rtl="0">
              <a:spcBef>
                <a:spcPts val="0"/>
              </a:spcBef>
              <a:spcAft>
                <a:spcPts val="0"/>
              </a:spcAft>
              <a:buSzPts val="1400"/>
              <a:buFont typeface="Montserrat"/>
              <a:buChar char="■"/>
              <a:defRPr>
                <a:latin typeface="Montserrat"/>
                <a:ea typeface="Montserrat"/>
                <a:cs typeface="Montserrat"/>
                <a:sym typeface="Montserrat"/>
              </a:defRPr>
            </a:lvl9pPr>
          </a:lstStyle>
          <a:p>
            <a:endParaRPr/>
          </a:p>
        </p:txBody>
      </p:sp>
      <p:grpSp>
        <p:nvGrpSpPr>
          <p:cNvPr id="2062" name="Google Shape;2062;p21"/>
          <p:cNvGrpSpPr/>
          <p:nvPr/>
        </p:nvGrpSpPr>
        <p:grpSpPr>
          <a:xfrm flipH="1">
            <a:off x="-1373500" y="100175"/>
            <a:ext cx="5423325" cy="1482575"/>
            <a:chOff x="1780675" y="1201000"/>
            <a:chExt cx="5423325" cy="1482575"/>
          </a:xfrm>
        </p:grpSpPr>
        <p:sp>
          <p:nvSpPr>
            <p:cNvPr id="2063" name="Google Shape;2063;p21"/>
            <p:cNvSpPr/>
            <p:nvPr/>
          </p:nvSpPr>
          <p:spPr>
            <a:xfrm>
              <a:off x="2635875" y="1252650"/>
              <a:ext cx="3303850" cy="1371375"/>
            </a:xfrm>
            <a:custGeom>
              <a:avLst/>
              <a:gdLst/>
              <a:ahLst/>
              <a:cxnLst/>
              <a:rect l="l" t="t" r="r" b="b"/>
              <a:pathLst>
                <a:path w="132154" h="54855" extrusionOk="0">
                  <a:moveTo>
                    <a:pt x="114208" y="67"/>
                  </a:moveTo>
                  <a:cubicBezTo>
                    <a:pt x="110192" y="334"/>
                    <a:pt x="106026" y="700"/>
                    <a:pt x="102060" y="1450"/>
                  </a:cubicBezTo>
                  <a:lnTo>
                    <a:pt x="102060" y="1450"/>
                  </a:lnTo>
                  <a:cubicBezTo>
                    <a:pt x="100144" y="1817"/>
                    <a:pt x="98278" y="2183"/>
                    <a:pt x="96328" y="2183"/>
                  </a:cubicBezTo>
                  <a:lnTo>
                    <a:pt x="96328" y="2183"/>
                  </a:lnTo>
                  <a:cubicBezTo>
                    <a:pt x="94629" y="2167"/>
                    <a:pt x="93063" y="1633"/>
                    <a:pt x="91396" y="1450"/>
                  </a:cubicBezTo>
                  <a:lnTo>
                    <a:pt x="91396" y="1450"/>
                  </a:lnTo>
                  <a:cubicBezTo>
                    <a:pt x="90363" y="1334"/>
                    <a:pt x="89447" y="1084"/>
                    <a:pt x="88380" y="1084"/>
                  </a:cubicBezTo>
                  <a:lnTo>
                    <a:pt x="88380" y="1084"/>
                  </a:lnTo>
                  <a:cubicBezTo>
                    <a:pt x="88097" y="1100"/>
                    <a:pt x="87797" y="1084"/>
                    <a:pt x="87514" y="1084"/>
                  </a:cubicBezTo>
                  <a:lnTo>
                    <a:pt x="87514" y="1084"/>
                  </a:lnTo>
                  <a:cubicBezTo>
                    <a:pt x="86781" y="1067"/>
                    <a:pt x="86031" y="1067"/>
                    <a:pt x="85298" y="1167"/>
                  </a:cubicBezTo>
                  <a:lnTo>
                    <a:pt x="85298" y="1167"/>
                  </a:lnTo>
                  <a:cubicBezTo>
                    <a:pt x="79199" y="1967"/>
                    <a:pt x="73151" y="3050"/>
                    <a:pt x="67052" y="3983"/>
                  </a:cubicBezTo>
                  <a:lnTo>
                    <a:pt x="67052" y="3983"/>
                  </a:lnTo>
                  <a:cubicBezTo>
                    <a:pt x="63370" y="4549"/>
                    <a:pt x="59687" y="4716"/>
                    <a:pt x="56005" y="5133"/>
                  </a:cubicBezTo>
                  <a:lnTo>
                    <a:pt x="56005" y="5133"/>
                  </a:lnTo>
                  <a:cubicBezTo>
                    <a:pt x="54355" y="5316"/>
                    <a:pt x="52839" y="5699"/>
                    <a:pt x="51289" y="6316"/>
                  </a:cubicBezTo>
                  <a:lnTo>
                    <a:pt x="51289" y="6316"/>
                  </a:lnTo>
                  <a:cubicBezTo>
                    <a:pt x="50206" y="6749"/>
                    <a:pt x="49073" y="7349"/>
                    <a:pt x="47940" y="7549"/>
                  </a:cubicBezTo>
                  <a:lnTo>
                    <a:pt x="47940" y="7549"/>
                  </a:lnTo>
                  <a:cubicBezTo>
                    <a:pt x="47407" y="7649"/>
                    <a:pt x="46840" y="7632"/>
                    <a:pt x="46274" y="7599"/>
                  </a:cubicBezTo>
                  <a:lnTo>
                    <a:pt x="46274" y="7599"/>
                  </a:lnTo>
                  <a:cubicBezTo>
                    <a:pt x="46024" y="7599"/>
                    <a:pt x="45774" y="7582"/>
                    <a:pt x="45540" y="7582"/>
                  </a:cubicBezTo>
                  <a:lnTo>
                    <a:pt x="45540" y="7582"/>
                  </a:lnTo>
                  <a:cubicBezTo>
                    <a:pt x="45340" y="7582"/>
                    <a:pt x="45140" y="7582"/>
                    <a:pt x="44957" y="7582"/>
                  </a:cubicBezTo>
                  <a:lnTo>
                    <a:pt x="44957" y="7582"/>
                  </a:lnTo>
                  <a:cubicBezTo>
                    <a:pt x="43441" y="7565"/>
                    <a:pt x="41891" y="7549"/>
                    <a:pt x="40508" y="8365"/>
                  </a:cubicBezTo>
                  <a:lnTo>
                    <a:pt x="40508" y="8365"/>
                  </a:lnTo>
                  <a:cubicBezTo>
                    <a:pt x="38709" y="9415"/>
                    <a:pt x="37342" y="11065"/>
                    <a:pt x="35926" y="12614"/>
                  </a:cubicBezTo>
                  <a:lnTo>
                    <a:pt x="35926" y="12614"/>
                  </a:lnTo>
                  <a:cubicBezTo>
                    <a:pt x="34976" y="13681"/>
                    <a:pt x="33693" y="14264"/>
                    <a:pt x="32443" y="14514"/>
                  </a:cubicBezTo>
                  <a:lnTo>
                    <a:pt x="32443" y="14514"/>
                  </a:lnTo>
                  <a:cubicBezTo>
                    <a:pt x="31444" y="14714"/>
                    <a:pt x="30361" y="14664"/>
                    <a:pt x="30061" y="15963"/>
                  </a:cubicBezTo>
                  <a:lnTo>
                    <a:pt x="30061" y="15963"/>
                  </a:lnTo>
                  <a:cubicBezTo>
                    <a:pt x="29861" y="16763"/>
                    <a:pt x="30211" y="17296"/>
                    <a:pt x="29427" y="17780"/>
                  </a:cubicBezTo>
                  <a:lnTo>
                    <a:pt x="29427" y="17780"/>
                  </a:lnTo>
                  <a:cubicBezTo>
                    <a:pt x="28861" y="18146"/>
                    <a:pt x="29044" y="17930"/>
                    <a:pt x="28494" y="17580"/>
                  </a:cubicBezTo>
                  <a:lnTo>
                    <a:pt x="28494" y="17580"/>
                  </a:lnTo>
                  <a:cubicBezTo>
                    <a:pt x="27928" y="17213"/>
                    <a:pt x="26145" y="17030"/>
                    <a:pt x="25428" y="17346"/>
                  </a:cubicBezTo>
                  <a:lnTo>
                    <a:pt x="25428" y="17346"/>
                  </a:lnTo>
                  <a:cubicBezTo>
                    <a:pt x="24562" y="17746"/>
                    <a:pt x="23962" y="19146"/>
                    <a:pt x="23979" y="20129"/>
                  </a:cubicBezTo>
                  <a:lnTo>
                    <a:pt x="23979" y="20129"/>
                  </a:lnTo>
                  <a:cubicBezTo>
                    <a:pt x="24012" y="22495"/>
                    <a:pt x="27211" y="22962"/>
                    <a:pt x="28678" y="23795"/>
                  </a:cubicBezTo>
                  <a:lnTo>
                    <a:pt x="28678" y="23795"/>
                  </a:lnTo>
                  <a:cubicBezTo>
                    <a:pt x="29711" y="24395"/>
                    <a:pt x="30677" y="25228"/>
                    <a:pt x="30327" y="26711"/>
                  </a:cubicBezTo>
                  <a:lnTo>
                    <a:pt x="30327" y="26711"/>
                  </a:lnTo>
                  <a:cubicBezTo>
                    <a:pt x="30111" y="27661"/>
                    <a:pt x="29177" y="28444"/>
                    <a:pt x="28444" y="28877"/>
                  </a:cubicBezTo>
                  <a:lnTo>
                    <a:pt x="28444" y="28877"/>
                  </a:lnTo>
                  <a:cubicBezTo>
                    <a:pt x="27128" y="29643"/>
                    <a:pt x="25978" y="29960"/>
                    <a:pt x="24962" y="31343"/>
                  </a:cubicBezTo>
                  <a:lnTo>
                    <a:pt x="24962" y="31343"/>
                  </a:lnTo>
                  <a:cubicBezTo>
                    <a:pt x="24262" y="32309"/>
                    <a:pt x="24195" y="32976"/>
                    <a:pt x="23995" y="34092"/>
                  </a:cubicBezTo>
                  <a:lnTo>
                    <a:pt x="23995" y="34092"/>
                  </a:lnTo>
                  <a:cubicBezTo>
                    <a:pt x="23662" y="36109"/>
                    <a:pt x="21013" y="36025"/>
                    <a:pt x="19563" y="36358"/>
                  </a:cubicBezTo>
                  <a:lnTo>
                    <a:pt x="19563" y="36358"/>
                  </a:lnTo>
                  <a:cubicBezTo>
                    <a:pt x="19213" y="36425"/>
                    <a:pt x="18880" y="36425"/>
                    <a:pt x="18530" y="36425"/>
                  </a:cubicBezTo>
                  <a:lnTo>
                    <a:pt x="18530" y="36425"/>
                  </a:lnTo>
                  <a:cubicBezTo>
                    <a:pt x="18163" y="36425"/>
                    <a:pt x="17780" y="36408"/>
                    <a:pt x="17430" y="36508"/>
                  </a:cubicBezTo>
                  <a:lnTo>
                    <a:pt x="17430" y="36508"/>
                  </a:lnTo>
                  <a:cubicBezTo>
                    <a:pt x="16897" y="36658"/>
                    <a:pt x="16214" y="37208"/>
                    <a:pt x="15697" y="37525"/>
                  </a:cubicBezTo>
                  <a:lnTo>
                    <a:pt x="15697" y="37525"/>
                  </a:lnTo>
                  <a:cubicBezTo>
                    <a:pt x="15097" y="37891"/>
                    <a:pt x="14514" y="38058"/>
                    <a:pt x="14048" y="38591"/>
                  </a:cubicBezTo>
                  <a:lnTo>
                    <a:pt x="14048" y="38591"/>
                  </a:lnTo>
                  <a:cubicBezTo>
                    <a:pt x="13648" y="39041"/>
                    <a:pt x="13681" y="39358"/>
                    <a:pt x="13431" y="39874"/>
                  </a:cubicBezTo>
                  <a:lnTo>
                    <a:pt x="13431" y="39874"/>
                  </a:lnTo>
                  <a:cubicBezTo>
                    <a:pt x="12898" y="40907"/>
                    <a:pt x="11598" y="40091"/>
                    <a:pt x="10732" y="40824"/>
                  </a:cubicBezTo>
                  <a:lnTo>
                    <a:pt x="10732" y="40824"/>
                  </a:lnTo>
                  <a:cubicBezTo>
                    <a:pt x="9965" y="41457"/>
                    <a:pt x="9632" y="42707"/>
                    <a:pt x="9232" y="43657"/>
                  </a:cubicBezTo>
                  <a:lnTo>
                    <a:pt x="9232" y="43657"/>
                  </a:lnTo>
                  <a:cubicBezTo>
                    <a:pt x="8999" y="44207"/>
                    <a:pt x="8882" y="44990"/>
                    <a:pt x="8566" y="45456"/>
                  </a:cubicBezTo>
                  <a:lnTo>
                    <a:pt x="8566" y="45456"/>
                  </a:lnTo>
                  <a:cubicBezTo>
                    <a:pt x="7683" y="46739"/>
                    <a:pt x="5600" y="46823"/>
                    <a:pt x="4383" y="47256"/>
                  </a:cubicBezTo>
                  <a:lnTo>
                    <a:pt x="4383" y="47256"/>
                  </a:lnTo>
                  <a:cubicBezTo>
                    <a:pt x="2917" y="47789"/>
                    <a:pt x="1451" y="48156"/>
                    <a:pt x="1" y="48689"/>
                  </a:cubicBezTo>
                  <a:lnTo>
                    <a:pt x="1" y="48689"/>
                  </a:lnTo>
                  <a:lnTo>
                    <a:pt x="2834" y="53738"/>
                  </a:lnTo>
                  <a:cubicBezTo>
                    <a:pt x="5883" y="53921"/>
                    <a:pt x="8899" y="54471"/>
                    <a:pt x="11965" y="54487"/>
                  </a:cubicBezTo>
                  <a:lnTo>
                    <a:pt x="11965" y="54487"/>
                  </a:lnTo>
                  <a:cubicBezTo>
                    <a:pt x="13498" y="54504"/>
                    <a:pt x="15047" y="54471"/>
                    <a:pt x="16597" y="54454"/>
                  </a:cubicBezTo>
                  <a:lnTo>
                    <a:pt x="16597" y="54454"/>
                  </a:lnTo>
                  <a:cubicBezTo>
                    <a:pt x="20729" y="54438"/>
                    <a:pt x="24845" y="54804"/>
                    <a:pt x="28978" y="54837"/>
                  </a:cubicBezTo>
                  <a:lnTo>
                    <a:pt x="28978" y="54837"/>
                  </a:lnTo>
                  <a:cubicBezTo>
                    <a:pt x="33393" y="54854"/>
                    <a:pt x="37892" y="54421"/>
                    <a:pt x="42274" y="53754"/>
                  </a:cubicBezTo>
                  <a:lnTo>
                    <a:pt x="42274" y="53754"/>
                  </a:lnTo>
                  <a:cubicBezTo>
                    <a:pt x="46573" y="53104"/>
                    <a:pt x="50906" y="52805"/>
                    <a:pt x="55238" y="52388"/>
                  </a:cubicBezTo>
                  <a:lnTo>
                    <a:pt x="55238" y="52388"/>
                  </a:lnTo>
                  <a:cubicBezTo>
                    <a:pt x="59104" y="52021"/>
                    <a:pt x="63020" y="51555"/>
                    <a:pt x="66902" y="51555"/>
                  </a:cubicBezTo>
                  <a:lnTo>
                    <a:pt x="66902" y="51555"/>
                  </a:lnTo>
                  <a:cubicBezTo>
                    <a:pt x="67669" y="51555"/>
                    <a:pt x="68452" y="51572"/>
                    <a:pt x="69218" y="51588"/>
                  </a:cubicBezTo>
                  <a:lnTo>
                    <a:pt x="69218" y="51588"/>
                  </a:lnTo>
                  <a:cubicBezTo>
                    <a:pt x="70251" y="51605"/>
                    <a:pt x="71301" y="51622"/>
                    <a:pt x="72334" y="51605"/>
                  </a:cubicBezTo>
                  <a:lnTo>
                    <a:pt x="72334" y="51605"/>
                  </a:lnTo>
                  <a:cubicBezTo>
                    <a:pt x="74834" y="51555"/>
                    <a:pt x="77316" y="51255"/>
                    <a:pt x="79816" y="51205"/>
                  </a:cubicBezTo>
                  <a:lnTo>
                    <a:pt x="79816" y="51205"/>
                  </a:lnTo>
                  <a:cubicBezTo>
                    <a:pt x="80782" y="51172"/>
                    <a:pt x="81765" y="51205"/>
                    <a:pt x="82732" y="51222"/>
                  </a:cubicBezTo>
                  <a:lnTo>
                    <a:pt x="82732" y="51222"/>
                  </a:lnTo>
                  <a:cubicBezTo>
                    <a:pt x="84198" y="51238"/>
                    <a:pt x="85681" y="51272"/>
                    <a:pt x="87147" y="51172"/>
                  </a:cubicBezTo>
                  <a:lnTo>
                    <a:pt x="87147" y="51172"/>
                  </a:lnTo>
                  <a:cubicBezTo>
                    <a:pt x="90930" y="50888"/>
                    <a:pt x="94846" y="50155"/>
                    <a:pt x="98478" y="48872"/>
                  </a:cubicBezTo>
                  <a:lnTo>
                    <a:pt x="98478" y="48872"/>
                  </a:lnTo>
                  <a:cubicBezTo>
                    <a:pt x="100727" y="48089"/>
                    <a:pt x="102810" y="47356"/>
                    <a:pt x="104510" y="45440"/>
                  </a:cubicBezTo>
                  <a:lnTo>
                    <a:pt x="104510" y="45440"/>
                  </a:lnTo>
                  <a:cubicBezTo>
                    <a:pt x="105843" y="43957"/>
                    <a:pt x="109109" y="41007"/>
                    <a:pt x="106759" y="38858"/>
                  </a:cubicBezTo>
                  <a:lnTo>
                    <a:pt x="106759" y="38858"/>
                  </a:lnTo>
                  <a:cubicBezTo>
                    <a:pt x="105626" y="37808"/>
                    <a:pt x="103377" y="37925"/>
                    <a:pt x="101994" y="37858"/>
                  </a:cubicBezTo>
                  <a:lnTo>
                    <a:pt x="101994" y="37858"/>
                  </a:lnTo>
                  <a:cubicBezTo>
                    <a:pt x="101377" y="37825"/>
                    <a:pt x="100744" y="37841"/>
                    <a:pt x="100111" y="37858"/>
                  </a:cubicBezTo>
                  <a:lnTo>
                    <a:pt x="100111" y="37858"/>
                  </a:lnTo>
                  <a:cubicBezTo>
                    <a:pt x="98611" y="37891"/>
                    <a:pt x="97078" y="37925"/>
                    <a:pt x="95695" y="37442"/>
                  </a:cubicBezTo>
                  <a:lnTo>
                    <a:pt x="95695" y="37442"/>
                  </a:lnTo>
                  <a:cubicBezTo>
                    <a:pt x="94979" y="37192"/>
                    <a:pt x="94446" y="36592"/>
                    <a:pt x="93712" y="36425"/>
                  </a:cubicBezTo>
                  <a:lnTo>
                    <a:pt x="93712" y="36425"/>
                  </a:lnTo>
                  <a:cubicBezTo>
                    <a:pt x="92746" y="36209"/>
                    <a:pt x="91730" y="36492"/>
                    <a:pt x="90930" y="35575"/>
                  </a:cubicBezTo>
                  <a:lnTo>
                    <a:pt x="90930" y="35575"/>
                  </a:lnTo>
                  <a:cubicBezTo>
                    <a:pt x="89597" y="34076"/>
                    <a:pt x="93529" y="33393"/>
                    <a:pt x="94379" y="33109"/>
                  </a:cubicBezTo>
                  <a:lnTo>
                    <a:pt x="94379" y="33109"/>
                  </a:lnTo>
                  <a:cubicBezTo>
                    <a:pt x="96528" y="32359"/>
                    <a:pt x="99961" y="29810"/>
                    <a:pt x="102210" y="31343"/>
                  </a:cubicBezTo>
                  <a:lnTo>
                    <a:pt x="102210" y="31343"/>
                  </a:lnTo>
                  <a:cubicBezTo>
                    <a:pt x="102977" y="31876"/>
                    <a:pt x="103477" y="32609"/>
                    <a:pt x="104327" y="33076"/>
                  </a:cubicBezTo>
                  <a:lnTo>
                    <a:pt x="104327" y="33076"/>
                  </a:lnTo>
                  <a:cubicBezTo>
                    <a:pt x="105360" y="33609"/>
                    <a:pt x="106343" y="33609"/>
                    <a:pt x="107476" y="33559"/>
                  </a:cubicBezTo>
                  <a:lnTo>
                    <a:pt x="107476" y="33559"/>
                  </a:lnTo>
                  <a:cubicBezTo>
                    <a:pt x="109642" y="33459"/>
                    <a:pt x="112125" y="33109"/>
                    <a:pt x="114241" y="32476"/>
                  </a:cubicBezTo>
                  <a:lnTo>
                    <a:pt x="114241" y="32476"/>
                  </a:lnTo>
                  <a:cubicBezTo>
                    <a:pt x="115524" y="32110"/>
                    <a:pt x="116757" y="31526"/>
                    <a:pt x="117857" y="30660"/>
                  </a:cubicBezTo>
                  <a:lnTo>
                    <a:pt x="117857" y="30660"/>
                  </a:lnTo>
                  <a:cubicBezTo>
                    <a:pt x="118707" y="29977"/>
                    <a:pt x="119190" y="29510"/>
                    <a:pt x="120273" y="29294"/>
                  </a:cubicBezTo>
                  <a:lnTo>
                    <a:pt x="120273" y="29294"/>
                  </a:lnTo>
                  <a:cubicBezTo>
                    <a:pt x="121456" y="29060"/>
                    <a:pt x="122556" y="28894"/>
                    <a:pt x="123739" y="28494"/>
                  </a:cubicBezTo>
                  <a:lnTo>
                    <a:pt x="123739" y="28494"/>
                  </a:lnTo>
                  <a:cubicBezTo>
                    <a:pt x="124972" y="28094"/>
                    <a:pt x="126571" y="28094"/>
                    <a:pt x="127421" y="26844"/>
                  </a:cubicBezTo>
                  <a:lnTo>
                    <a:pt x="127421" y="26844"/>
                  </a:lnTo>
                  <a:cubicBezTo>
                    <a:pt x="127888" y="26128"/>
                    <a:pt x="128154" y="25278"/>
                    <a:pt x="128638" y="24528"/>
                  </a:cubicBezTo>
                  <a:lnTo>
                    <a:pt x="128638" y="24528"/>
                  </a:lnTo>
                  <a:cubicBezTo>
                    <a:pt x="129121" y="23811"/>
                    <a:pt x="129554" y="22962"/>
                    <a:pt x="130137" y="22345"/>
                  </a:cubicBezTo>
                  <a:lnTo>
                    <a:pt x="130137" y="22345"/>
                  </a:lnTo>
                  <a:cubicBezTo>
                    <a:pt x="130787" y="21679"/>
                    <a:pt x="131620" y="21245"/>
                    <a:pt x="131920" y="20179"/>
                  </a:cubicBezTo>
                  <a:lnTo>
                    <a:pt x="131920" y="20179"/>
                  </a:lnTo>
                  <a:cubicBezTo>
                    <a:pt x="132153" y="19313"/>
                    <a:pt x="131837" y="18429"/>
                    <a:pt x="131654" y="17596"/>
                  </a:cubicBezTo>
                  <a:lnTo>
                    <a:pt x="131654" y="17596"/>
                  </a:lnTo>
                  <a:cubicBezTo>
                    <a:pt x="131437" y="16680"/>
                    <a:pt x="131454" y="15763"/>
                    <a:pt x="131270" y="14864"/>
                  </a:cubicBezTo>
                  <a:lnTo>
                    <a:pt x="131270" y="14864"/>
                  </a:lnTo>
                  <a:cubicBezTo>
                    <a:pt x="131104" y="14064"/>
                    <a:pt x="131020" y="13597"/>
                    <a:pt x="131020" y="12714"/>
                  </a:cubicBezTo>
                  <a:lnTo>
                    <a:pt x="131020" y="12714"/>
                  </a:lnTo>
                  <a:cubicBezTo>
                    <a:pt x="131020" y="11931"/>
                    <a:pt x="131187" y="10931"/>
                    <a:pt x="130954" y="10181"/>
                  </a:cubicBezTo>
                  <a:lnTo>
                    <a:pt x="130954" y="10181"/>
                  </a:lnTo>
                  <a:cubicBezTo>
                    <a:pt x="130720" y="9348"/>
                    <a:pt x="130154" y="8498"/>
                    <a:pt x="129837" y="7665"/>
                  </a:cubicBezTo>
                  <a:lnTo>
                    <a:pt x="129837" y="7665"/>
                  </a:lnTo>
                  <a:cubicBezTo>
                    <a:pt x="129454" y="6682"/>
                    <a:pt x="128988" y="5832"/>
                    <a:pt x="128504" y="4899"/>
                  </a:cubicBezTo>
                  <a:lnTo>
                    <a:pt x="128504" y="4899"/>
                  </a:lnTo>
                  <a:cubicBezTo>
                    <a:pt x="127521" y="2950"/>
                    <a:pt x="126122" y="2183"/>
                    <a:pt x="124305" y="1433"/>
                  </a:cubicBezTo>
                  <a:lnTo>
                    <a:pt x="124305" y="1433"/>
                  </a:lnTo>
                  <a:cubicBezTo>
                    <a:pt x="121723" y="367"/>
                    <a:pt x="119090" y="1"/>
                    <a:pt x="116390" y="1"/>
                  </a:cubicBezTo>
                  <a:lnTo>
                    <a:pt x="116390" y="1"/>
                  </a:lnTo>
                  <a:cubicBezTo>
                    <a:pt x="115674" y="1"/>
                    <a:pt x="114941" y="17"/>
                    <a:pt x="114208" y="67"/>
                  </a:cubicBezTo>
                </a:path>
              </a:pathLst>
            </a:custGeom>
            <a:solidFill>
              <a:srgbClr val="F4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1"/>
            <p:cNvSpPr/>
            <p:nvPr/>
          </p:nvSpPr>
          <p:spPr>
            <a:xfrm>
              <a:off x="1780675" y="2103275"/>
              <a:ext cx="971875" cy="371200"/>
            </a:xfrm>
            <a:custGeom>
              <a:avLst/>
              <a:gdLst/>
              <a:ahLst/>
              <a:cxnLst/>
              <a:rect l="l" t="t" r="r" b="b"/>
              <a:pathLst>
                <a:path w="38875" h="14848" extrusionOk="0">
                  <a:moveTo>
                    <a:pt x="9531" y="634"/>
                  </a:moveTo>
                  <a:cubicBezTo>
                    <a:pt x="7782" y="1700"/>
                    <a:pt x="5899" y="3183"/>
                    <a:pt x="5149" y="5099"/>
                  </a:cubicBezTo>
                  <a:lnTo>
                    <a:pt x="5149" y="5099"/>
                  </a:lnTo>
                  <a:cubicBezTo>
                    <a:pt x="4816" y="5966"/>
                    <a:pt x="4999" y="6649"/>
                    <a:pt x="4849" y="7549"/>
                  </a:cubicBezTo>
                  <a:lnTo>
                    <a:pt x="4849" y="7549"/>
                  </a:lnTo>
                  <a:cubicBezTo>
                    <a:pt x="4633" y="8882"/>
                    <a:pt x="3499" y="9298"/>
                    <a:pt x="2400" y="9748"/>
                  </a:cubicBezTo>
                  <a:lnTo>
                    <a:pt x="2400" y="9748"/>
                  </a:lnTo>
                  <a:cubicBezTo>
                    <a:pt x="1817" y="9982"/>
                    <a:pt x="1117" y="10182"/>
                    <a:pt x="717" y="10698"/>
                  </a:cubicBezTo>
                  <a:lnTo>
                    <a:pt x="717" y="10698"/>
                  </a:lnTo>
                  <a:cubicBezTo>
                    <a:pt x="0" y="11615"/>
                    <a:pt x="767" y="12814"/>
                    <a:pt x="1050" y="13864"/>
                  </a:cubicBezTo>
                  <a:lnTo>
                    <a:pt x="1050" y="13864"/>
                  </a:lnTo>
                  <a:cubicBezTo>
                    <a:pt x="4816" y="14847"/>
                    <a:pt x="8265" y="14497"/>
                    <a:pt x="11714" y="14481"/>
                  </a:cubicBezTo>
                  <a:lnTo>
                    <a:pt x="11714" y="14481"/>
                  </a:lnTo>
                  <a:cubicBezTo>
                    <a:pt x="14780" y="14447"/>
                    <a:pt x="17679" y="14247"/>
                    <a:pt x="20745" y="13931"/>
                  </a:cubicBezTo>
                  <a:lnTo>
                    <a:pt x="20745" y="13931"/>
                  </a:lnTo>
                  <a:cubicBezTo>
                    <a:pt x="23062" y="13697"/>
                    <a:pt x="25361" y="13414"/>
                    <a:pt x="27660" y="13131"/>
                  </a:cubicBezTo>
                  <a:lnTo>
                    <a:pt x="27660" y="13131"/>
                  </a:lnTo>
                  <a:cubicBezTo>
                    <a:pt x="28677" y="12998"/>
                    <a:pt x="29693" y="12948"/>
                    <a:pt x="30660" y="12681"/>
                  </a:cubicBezTo>
                  <a:lnTo>
                    <a:pt x="30660" y="12681"/>
                  </a:lnTo>
                  <a:cubicBezTo>
                    <a:pt x="32343" y="12231"/>
                    <a:pt x="33659" y="10965"/>
                    <a:pt x="35092" y="10048"/>
                  </a:cubicBezTo>
                  <a:lnTo>
                    <a:pt x="35092" y="10048"/>
                  </a:lnTo>
                  <a:cubicBezTo>
                    <a:pt x="36225" y="9332"/>
                    <a:pt x="37542" y="8349"/>
                    <a:pt x="38258" y="7216"/>
                  </a:cubicBezTo>
                  <a:lnTo>
                    <a:pt x="38258" y="7216"/>
                  </a:lnTo>
                  <a:cubicBezTo>
                    <a:pt x="38641" y="6599"/>
                    <a:pt x="38875" y="5683"/>
                    <a:pt x="38258" y="5233"/>
                  </a:cubicBezTo>
                  <a:lnTo>
                    <a:pt x="38258" y="5233"/>
                  </a:lnTo>
                  <a:cubicBezTo>
                    <a:pt x="37725" y="4833"/>
                    <a:pt x="36425" y="4916"/>
                    <a:pt x="35809" y="4716"/>
                  </a:cubicBezTo>
                  <a:lnTo>
                    <a:pt x="35809" y="4716"/>
                  </a:lnTo>
                  <a:cubicBezTo>
                    <a:pt x="34526" y="4333"/>
                    <a:pt x="33259" y="3866"/>
                    <a:pt x="31976" y="3433"/>
                  </a:cubicBezTo>
                  <a:lnTo>
                    <a:pt x="31976" y="3433"/>
                  </a:lnTo>
                  <a:cubicBezTo>
                    <a:pt x="31060" y="3117"/>
                    <a:pt x="30093" y="2900"/>
                    <a:pt x="29210" y="2500"/>
                  </a:cubicBezTo>
                  <a:lnTo>
                    <a:pt x="29210" y="2500"/>
                  </a:lnTo>
                  <a:cubicBezTo>
                    <a:pt x="28677" y="2250"/>
                    <a:pt x="28194" y="1867"/>
                    <a:pt x="27561" y="1834"/>
                  </a:cubicBezTo>
                  <a:lnTo>
                    <a:pt x="27561" y="1834"/>
                  </a:lnTo>
                  <a:cubicBezTo>
                    <a:pt x="26677" y="1800"/>
                    <a:pt x="25628" y="2267"/>
                    <a:pt x="24794" y="2567"/>
                  </a:cubicBezTo>
                  <a:lnTo>
                    <a:pt x="24794" y="2567"/>
                  </a:lnTo>
                  <a:cubicBezTo>
                    <a:pt x="24378" y="2717"/>
                    <a:pt x="24378" y="2850"/>
                    <a:pt x="23845" y="2733"/>
                  </a:cubicBezTo>
                  <a:lnTo>
                    <a:pt x="23845" y="2733"/>
                  </a:lnTo>
                  <a:cubicBezTo>
                    <a:pt x="23578" y="2667"/>
                    <a:pt x="23162" y="2333"/>
                    <a:pt x="22828" y="2250"/>
                  </a:cubicBezTo>
                  <a:lnTo>
                    <a:pt x="22828" y="2250"/>
                  </a:lnTo>
                  <a:cubicBezTo>
                    <a:pt x="21895" y="2017"/>
                    <a:pt x="20879" y="2200"/>
                    <a:pt x="19996" y="2417"/>
                  </a:cubicBezTo>
                  <a:lnTo>
                    <a:pt x="19996" y="2417"/>
                  </a:lnTo>
                  <a:cubicBezTo>
                    <a:pt x="19412" y="2567"/>
                    <a:pt x="19279" y="2417"/>
                    <a:pt x="18746" y="2250"/>
                  </a:cubicBezTo>
                  <a:lnTo>
                    <a:pt x="18746" y="2250"/>
                  </a:lnTo>
                  <a:cubicBezTo>
                    <a:pt x="17963" y="2017"/>
                    <a:pt x="17046" y="1967"/>
                    <a:pt x="16230" y="1800"/>
                  </a:cubicBezTo>
                  <a:lnTo>
                    <a:pt x="16230" y="1800"/>
                  </a:lnTo>
                  <a:cubicBezTo>
                    <a:pt x="14797" y="1500"/>
                    <a:pt x="13614" y="984"/>
                    <a:pt x="12314" y="317"/>
                  </a:cubicBezTo>
                  <a:lnTo>
                    <a:pt x="12314" y="317"/>
                  </a:lnTo>
                  <a:cubicBezTo>
                    <a:pt x="11864" y="101"/>
                    <a:pt x="11514" y="1"/>
                    <a:pt x="11181" y="1"/>
                  </a:cubicBezTo>
                  <a:lnTo>
                    <a:pt x="11181" y="1"/>
                  </a:lnTo>
                  <a:cubicBezTo>
                    <a:pt x="10631" y="1"/>
                    <a:pt x="10165" y="251"/>
                    <a:pt x="9531" y="634"/>
                  </a:cubicBezTo>
                </a:path>
              </a:pathLst>
            </a:custGeom>
            <a:solidFill>
              <a:srgbClr val="F4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1"/>
            <p:cNvSpPr/>
            <p:nvPr/>
          </p:nvSpPr>
          <p:spPr>
            <a:xfrm>
              <a:off x="5583125" y="2423200"/>
              <a:ext cx="1620875" cy="237050"/>
            </a:xfrm>
            <a:custGeom>
              <a:avLst/>
              <a:gdLst/>
              <a:ahLst/>
              <a:cxnLst/>
              <a:rect l="l" t="t" r="r" b="b"/>
              <a:pathLst>
                <a:path w="64835" h="9482" extrusionOk="0">
                  <a:moveTo>
                    <a:pt x="27910" y="34"/>
                  </a:moveTo>
                  <a:cubicBezTo>
                    <a:pt x="25428" y="384"/>
                    <a:pt x="23178" y="1617"/>
                    <a:pt x="21045" y="2917"/>
                  </a:cubicBezTo>
                  <a:lnTo>
                    <a:pt x="21045" y="2917"/>
                  </a:lnTo>
                  <a:cubicBezTo>
                    <a:pt x="19712" y="3716"/>
                    <a:pt x="18562" y="4683"/>
                    <a:pt x="17129" y="5316"/>
                  </a:cubicBezTo>
                  <a:lnTo>
                    <a:pt x="17129" y="5316"/>
                  </a:lnTo>
                  <a:cubicBezTo>
                    <a:pt x="15830" y="5866"/>
                    <a:pt x="15380" y="6716"/>
                    <a:pt x="14430" y="7899"/>
                  </a:cubicBezTo>
                  <a:lnTo>
                    <a:pt x="14430" y="7899"/>
                  </a:lnTo>
                  <a:cubicBezTo>
                    <a:pt x="11831" y="8015"/>
                    <a:pt x="7182" y="8132"/>
                    <a:pt x="2733" y="8849"/>
                  </a:cubicBezTo>
                  <a:lnTo>
                    <a:pt x="2733" y="8849"/>
                  </a:lnTo>
                  <a:cubicBezTo>
                    <a:pt x="1950" y="8965"/>
                    <a:pt x="717" y="9015"/>
                    <a:pt x="0" y="9482"/>
                  </a:cubicBezTo>
                  <a:lnTo>
                    <a:pt x="0" y="9482"/>
                  </a:lnTo>
                  <a:cubicBezTo>
                    <a:pt x="617" y="9448"/>
                    <a:pt x="1233" y="9465"/>
                    <a:pt x="1833" y="9465"/>
                  </a:cubicBezTo>
                  <a:lnTo>
                    <a:pt x="1833" y="9465"/>
                  </a:lnTo>
                  <a:cubicBezTo>
                    <a:pt x="3749" y="9482"/>
                    <a:pt x="5599" y="9198"/>
                    <a:pt x="7498" y="9132"/>
                  </a:cubicBezTo>
                  <a:lnTo>
                    <a:pt x="7498" y="9132"/>
                  </a:lnTo>
                  <a:cubicBezTo>
                    <a:pt x="8481" y="9098"/>
                    <a:pt x="9465" y="9132"/>
                    <a:pt x="10448" y="9148"/>
                  </a:cubicBezTo>
                  <a:lnTo>
                    <a:pt x="10448" y="9148"/>
                  </a:lnTo>
                  <a:cubicBezTo>
                    <a:pt x="11431" y="9182"/>
                    <a:pt x="12414" y="9198"/>
                    <a:pt x="13397" y="9165"/>
                  </a:cubicBezTo>
                  <a:lnTo>
                    <a:pt x="13397" y="9165"/>
                  </a:lnTo>
                  <a:cubicBezTo>
                    <a:pt x="15030" y="9115"/>
                    <a:pt x="16613" y="8832"/>
                    <a:pt x="18263" y="8832"/>
                  </a:cubicBezTo>
                  <a:lnTo>
                    <a:pt x="18263" y="8832"/>
                  </a:lnTo>
                  <a:cubicBezTo>
                    <a:pt x="24061" y="8865"/>
                    <a:pt x="29860" y="8832"/>
                    <a:pt x="35658" y="8832"/>
                  </a:cubicBezTo>
                  <a:lnTo>
                    <a:pt x="35658" y="8832"/>
                  </a:lnTo>
                  <a:cubicBezTo>
                    <a:pt x="38458" y="8832"/>
                    <a:pt x="41374" y="9082"/>
                    <a:pt x="44123" y="8599"/>
                  </a:cubicBezTo>
                  <a:lnTo>
                    <a:pt x="44123" y="8599"/>
                  </a:lnTo>
                  <a:cubicBezTo>
                    <a:pt x="44723" y="8482"/>
                    <a:pt x="45340" y="8499"/>
                    <a:pt x="45939" y="8515"/>
                  </a:cubicBezTo>
                  <a:lnTo>
                    <a:pt x="45939" y="8515"/>
                  </a:lnTo>
                  <a:cubicBezTo>
                    <a:pt x="46506" y="8532"/>
                    <a:pt x="47072" y="8532"/>
                    <a:pt x="47639" y="8449"/>
                  </a:cubicBezTo>
                  <a:lnTo>
                    <a:pt x="47639" y="8449"/>
                  </a:lnTo>
                  <a:cubicBezTo>
                    <a:pt x="49289" y="8199"/>
                    <a:pt x="50855" y="8215"/>
                    <a:pt x="52521" y="8199"/>
                  </a:cubicBezTo>
                  <a:lnTo>
                    <a:pt x="52521" y="8199"/>
                  </a:lnTo>
                  <a:cubicBezTo>
                    <a:pt x="53054" y="8199"/>
                    <a:pt x="53604" y="8215"/>
                    <a:pt x="54138" y="8215"/>
                  </a:cubicBezTo>
                  <a:lnTo>
                    <a:pt x="54138" y="8215"/>
                  </a:lnTo>
                  <a:cubicBezTo>
                    <a:pt x="55920" y="8232"/>
                    <a:pt x="57687" y="8265"/>
                    <a:pt x="59436" y="8049"/>
                  </a:cubicBezTo>
                  <a:lnTo>
                    <a:pt x="59436" y="8049"/>
                  </a:lnTo>
                  <a:cubicBezTo>
                    <a:pt x="60003" y="7982"/>
                    <a:pt x="60586" y="7982"/>
                    <a:pt x="61169" y="7999"/>
                  </a:cubicBezTo>
                  <a:lnTo>
                    <a:pt x="61169" y="7999"/>
                  </a:lnTo>
                  <a:cubicBezTo>
                    <a:pt x="62002" y="8015"/>
                    <a:pt x="62835" y="8015"/>
                    <a:pt x="63585" y="7815"/>
                  </a:cubicBezTo>
                  <a:lnTo>
                    <a:pt x="63585" y="7815"/>
                  </a:lnTo>
                  <a:cubicBezTo>
                    <a:pt x="64069" y="7699"/>
                    <a:pt x="64235" y="7566"/>
                    <a:pt x="64835" y="7582"/>
                  </a:cubicBezTo>
                  <a:lnTo>
                    <a:pt x="64835" y="7582"/>
                  </a:lnTo>
                  <a:cubicBezTo>
                    <a:pt x="64385" y="7232"/>
                    <a:pt x="64235" y="7066"/>
                    <a:pt x="63702" y="6866"/>
                  </a:cubicBezTo>
                  <a:lnTo>
                    <a:pt x="63702" y="6866"/>
                  </a:lnTo>
                  <a:cubicBezTo>
                    <a:pt x="62935" y="6582"/>
                    <a:pt x="62036" y="6582"/>
                    <a:pt x="61336" y="6133"/>
                  </a:cubicBezTo>
                  <a:lnTo>
                    <a:pt x="61336" y="6133"/>
                  </a:lnTo>
                  <a:cubicBezTo>
                    <a:pt x="60836" y="5799"/>
                    <a:pt x="60403" y="5266"/>
                    <a:pt x="59820" y="5116"/>
                  </a:cubicBezTo>
                  <a:lnTo>
                    <a:pt x="59820" y="5116"/>
                  </a:lnTo>
                  <a:cubicBezTo>
                    <a:pt x="59603" y="5066"/>
                    <a:pt x="59336" y="5083"/>
                    <a:pt x="59070" y="5099"/>
                  </a:cubicBezTo>
                  <a:lnTo>
                    <a:pt x="59070" y="5099"/>
                  </a:lnTo>
                  <a:cubicBezTo>
                    <a:pt x="58753" y="5116"/>
                    <a:pt x="58437" y="5133"/>
                    <a:pt x="58187" y="5033"/>
                  </a:cubicBezTo>
                  <a:lnTo>
                    <a:pt x="58187" y="5033"/>
                  </a:lnTo>
                  <a:cubicBezTo>
                    <a:pt x="57620" y="4766"/>
                    <a:pt x="57770" y="4350"/>
                    <a:pt x="57620" y="3850"/>
                  </a:cubicBezTo>
                  <a:lnTo>
                    <a:pt x="57620" y="3850"/>
                  </a:lnTo>
                  <a:cubicBezTo>
                    <a:pt x="57487" y="3466"/>
                    <a:pt x="57170" y="3133"/>
                    <a:pt x="56870" y="2850"/>
                  </a:cubicBezTo>
                  <a:lnTo>
                    <a:pt x="56870" y="2850"/>
                  </a:lnTo>
                  <a:cubicBezTo>
                    <a:pt x="56104" y="2100"/>
                    <a:pt x="54787" y="1250"/>
                    <a:pt x="53754" y="967"/>
                  </a:cubicBezTo>
                  <a:lnTo>
                    <a:pt x="53754" y="967"/>
                  </a:lnTo>
                  <a:cubicBezTo>
                    <a:pt x="52988" y="750"/>
                    <a:pt x="51688" y="884"/>
                    <a:pt x="50905" y="1017"/>
                  </a:cubicBezTo>
                  <a:lnTo>
                    <a:pt x="50905" y="1017"/>
                  </a:lnTo>
                  <a:cubicBezTo>
                    <a:pt x="49189" y="1317"/>
                    <a:pt x="47489" y="1217"/>
                    <a:pt x="45756" y="1484"/>
                  </a:cubicBezTo>
                  <a:lnTo>
                    <a:pt x="45756" y="1484"/>
                  </a:lnTo>
                  <a:cubicBezTo>
                    <a:pt x="42957" y="1934"/>
                    <a:pt x="39974" y="2183"/>
                    <a:pt x="37191" y="1650"/>
                  </a:cubicBezTo>
                  <a:lnTo>
                    <a:pt x="37191" y="1650"/>
                  </a:lnTo>
                  <a:cubicBezTo>
                    <a:pt x="35692" y="1367"/>
                    <a:pt x="34142" y="1450"/>
                    <a:pt x="32659" y="1200"/>
                  </a:cubicBezTo>
                  <a:lnTo>
                    <a:pt x="32659" y="1200"/>
                  </a:lnTo>
                  <a:cubicBezTo>
                    <a:pt x="31160" y="950"/>
                    <a:pt x="29910" y="1"/>
                    <a:pt x="28410" y="1"/>
                  </a:cubicBezTo>
                  <a:lnTo>
                    <a:pt x="28410" y="1"/>
                  </a:lnTo>
                  <a:cubicBezTo>
                    <a:pt x="28244" y="1"/>
                    <a:pt x="28077" y="17"/>
                    <a:pt x="27910" y="34"/>
                  </a:cubicBezTo>
                </a:path>
              </a:pathLst>
            </a:custGeom>
            <a:solidFill>
              <a:srgbClr val="F4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1"/>
            <p:cNvSpPr/>
            <p:nvPr/>
          </p:nvSpPr>
          <p:spPr>
            <a:xfrm>
              <a:off x="1814825" y="1201000"/>
              <a:ext cx="1591750" cy="538225"/>
            </a:xfrm>
            <a:custGeom>
              <a:avLst/>
              <a:gdLst/>
              <a:ahLst/>
              <a:cxnLst/>
              <a:rect l="l" t="t" r="r" b="b"/>
              <a:pathLst>
                <a:path w="63670" h="21529" extrusionOk="0">
                  <a:moveTo>
                    <a:pt x="51305" y="50"/>
                  </a:moveTo>
                  <a:cubicBezTo>
                    <a:pt x="46623" y="84"/>
                    <a:pt x="41941" y="100"/>
                    <a:pt x="37275" y="50"/>
                  </a:cubicBezTo>
                  <a:lnTo>
                    <a:pt x="37275" y="50"/>
                  </a:lnTo>
                  <a:cubicBezTo>
                    <a:pt x="32043" y="0"/>
                    <a:pt x="26361" y="1650"/>
                    <a:pt x="21979" y="4483"/>
                  </a:cubicBezTo>
                  <a:lnTo>
                    <a:pt x="21979" y="4483"/>
                  </a:lnTo>
                  <a:cubicBezTo>
                    <a:pt x="21496" y="4783"/>
                    <a:pt x="20929" y="5182"/>
                    <a:pt x="20396" y="5282"/>
                  </a:cubicBezTo>
                  <a:lnTo>
                    <a:pt x="20396" y="5282"/>
                  </a:lnTo>
                  <a:cubicBezTo>
                    <a:pt x="19846" y="5382"/>
                    <a:pt x="19846" y="5299"/>
                    <a:pt x="19296" y="4966"/>
                  </a:cubicBezTo>
                  <a:lnTo>
                    <a:pt x="19296" y="4966"/>
                  </a:lnTo>
                  <a:cubicBezTo>
                    <a:pt x="18013" y="4133"/>
                    <a:pt x="15947" y="3549"/>
                    <a:pt x="14481" y="3283"/>
                  </a:cubicBezTo>
                  <a:lnTo>
                    <a:pt x="14481" y="3283"/>
                  </a:lnTo>
                  <a:cubicBezTo>
                    <a:pt x="13231" y="3066"/>
                    <a:pt x="11815" y="3166"/>
                    <a:pt x="10581" y="3400"/>
                  </a:cubicBezTo>
                  <a:lnTo>
                    <a:pt x="10581" y="3400"/>
                  </a:lnTo>
                  <a:cubicBezTo>
                    <a:pt x="8482" y="3816"/>
                    <a:pt x="6649" y="3883"/>
                    <a:pt x="4733" y="4916"/>
                  </a:cubicBezTo>
                  <a:lnTo>
                    <a:pt x="4733" y="4916"/>
                  </a:lnTo>
                  <a:cubicBezTo>
                    <a:pt x="3017" y="5849"/>
                    <a:pt x="1" y="8015"/>
                    <a:pt x="2050" y="10181"/>
                  </a:cubicBezTo>
                  <a:lnTo>
                    <a:pt x="2050" y="10181"/>
                  </a:lnTo>
                  <a:cubicBezTo>
                    <a:pt x="2950" y="11131"/>
                    <a:pt x="4450" y="11748"/>
                    <a:pt x="5516" y="12531"/>
                  </a:cubicBezTo>
                  <a:lnTo>
                    <a:pt x="5516" y="12531"/>
                  </a:lnTo>
                  <a:cubicBezTo>
                    <a:pt x="6832" y="13480"/>
                    <a:pt x="7782" y="14564"/>
                    <a:pt x="9398" y="15080"/>
                  </a:cubicBezTo>
                  <a:lnTo>
                    <a:pt x="9398" y="15080"/>
                  </a:lnTo>
                  <a:cubicBezTo>
                    <a:pt x="13348" y="16363"/>
                    <a:pt x="17663" y="15813"/>
                    <a:pt x="21646" y="16863"/>
                  </a:cubicBezTo>
                  <a:lnTo>
                    <a:pt x="21646" y="16863"/>
                  </a:lnTo>
                  <a:cubicBezTo>
                    <a:pt x="22095" y="16980"/>
                    <a:pt x="22945" y="17196"/>
                    <a:pt x="23279" y="17496"/>
                  </a:cubicBezTo>
                  <a:lnTo>
                    <a:pt x="23279" y="17496"/>
                  </a:lnTo>
                  <a:cubicBezTo>
                    <a:pt x="23512" y="17713"/>
                    <a:pt x="23545" y="17979"/>
                    <a:pt x="23728" y="18213"/>
                  </a:cubicBezTo>
                  <a:lnTo>
                    <a:pt x="23728" y="18213"/>
                  </a:lnTo>
                  <a:cubicBezTo>
                    <a:pt x="24295" y="18946"/>
                    <a:pt x="24895" y="19129"/>
                    <a:pt x="25778" y="19329"/>
                  </a:cubicBezTo>
                  <a:lnTo>
                    <a:pt x="25778" y="19329"/>
                  </a:lnTo>
                  <a:cubicBezTo>
                    <a:pt x="29044" y="20096"/>
                    <a:pt x="32710" y="20279"/>
                    <a:pt x="36042" y="20262"/>
                  </a:cubicBezTo>
                  <a:lnTo>
                    <a:pt x="36042" y="20262"/>
                  </a:lnTo>
                  <a:cubicBezTo>
                    <a:pt x="42207" y="20245"/>
                    <a:pt x="48556" y="19879"/>
                    <a:pt x="54488" y="21529"/>
                  </a:cubicBezTo>
                  <a:lnTo>
                    <a:pt x="54488" y="21529"/>
                  </a:lnTo>
                  <a:cubicBezTo>
                    <a:pt x="53471" y="20912"/>
                    <a:pt x="52772" y="20179"/>
                    <a:pt x="52888" y="19629"/>
                  </a:cubicBezTo>
                  <a:lnTo>
                    <a:pt x="52888" y="19629"/>
                  </a:lnTo>
                  <a:cubicBezTo>
                    <a:pt x="52972" y="19229"/>
                    <a:pt x="53455" y="18879"/>
                    <a:pt x="53621" y="18446"/>
                  </a:cubicBezTo>
                  <a:lnTo>
                    <a:pt x="53621" y="18446"/>
                  </a:lnTo>
                  <a:cubicBezTo>
                    <a:pt x="53821" y="17979"/>
                    <a:pt x="53871" y="17579"/>
                    <a:pt x="54255" y="17196"/>
                  </a:cubicBezTo>
                  <a:lnTo>
                    <a:pt x="54255" y="17196"/>
                  </a:lnTo>
                  <a:cubicBezTo>
                    <a:pt x="54671" y="16780"/>
                    <a:pt x="54954" y="16796"/>
                    <a:pt x="55371" y="16813"/>
                  </a:cubicBezTo>
                  <a:lnTo>
                    <a:pt x="55371" y="16813"/>
                  </a:lnTo>
                  <a:cubicBezTo>
                    <a:pt x="55554" y="16830"/>
                    <a:pt x="55754" y="16830"/>
                    <a:pt x="55988" y="16813"/>
                  </a:cubicBezTo>
                  <a:lnTo>
                    <a:pt x="55988" y="16813"/>
                  </a:lnTo>
                  <a:cubicBezTo>
                    <a:pt x="57437" y="16663"/>
                    <a:pt x="58337" y="15580"/>
                    <a:pt x="59470" y="14830"/>
                  </a:cubicBezTo>
                  <a:lnTo>
                    <a:pt x="59470" y="14830"/>
                  </a:lnTo>
                  <a:cubicBezTo>
                    <a:pt x="60037" y="14447"/>
                    <a:pt x="60703" y="13980"/>
                    <a:pt x="61053" y="13414"/>
                  </a:cubicBezTo>
                  <a:lnTo>
                    <a:pt x="61053" y="13414"/>
                  </a:lnTo>
                  <a:cubicBezTo>
                    <a:pt x="61453" y="12747"/>
                    <a:pt x="61720" y="11931"/>
                    <a:pt x="62069" y="11231"/>
                  </a:cubicBezTo>
                  <a:lnTo>
                    <a:pt x="62069" y="11231"/>
                  </a:lnTo>
                  <a:cubicBezTo>
                    <a:pt x="62519" y="10315"/>
                    <a:pt x="63086" y="9631"/>
                    <a:pt x="63303" y="8582"/>
                  </a:cubicBezTo>
                  <a:lnTo>
                    <a:pt x="63303" y="8582"/>
                  </a:lnTo>
                  <a:cubicBezTo>
                    <a:pt x="63469" y="7782"/>
                    <a:pt x="63669" y="7065"/>
                    <a:pt x="63652" y="6249"/>
                  </a:cubicBezTo>
                  <a:lnTo>
                    <a:pt x="63652" y="6249"/>
                  </a:lnTo>
                  <a:cubicBezTo>
                    <a:pt x="63636" y="4783"/>
                    <a:pt x="63619" y="3616"/>
                    <a:pt x="62386" y="2583"/>
                  </a:cubicBezTo>
                  <a:lnTo>
                    <a:pt x="62386" y="2583"/>
                  </a:lnTo>
                  <a:cubicBezTo>
                    <a:pt x="60986" y="1433"/>
                    <a:pt x="59054" y="967"/>
                    <a:pt x="57304" y="683"/>
                  </a:cubicBezTo>
                  <a:lnTo>
                    <a:pt x="57304" y="683"/>
                  </a:lnTo>
                  <a:cubicBezTo>
                    <a:pt x="55371" y="384"/>
                    <a:pt x="53372" y="50"/>
                    <a:pt x="51405" y="50"/>
                  </a:cubicBezTo>
                  <a:lnTo>
                    <a:pt x="51405" y="50"/>
                  </a:lnTo>
                  <a:cubicBezTo>
                    <a:pt x="51372" y="50"/>
                    <a:pt x="51339" y="50"/>
                    <a:pt x="51305" y="50"/>
                  </a:cubicBezTo>
                </a:path>
              </a:pathLst>
            </a:custGeom>
            <a:solidFill>
              <a:srgbClr val="F4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1"/>
            <p:cNvSpPr/>
            <p:nvPr/>
          </p:nvSpPr>
          <p:spPr>
            <a:xfrm>
              <a:off x="4911600" y="1320550"/>
              <a:ext cx="739850" cy="471575"/>
            </a:xfrm>
            <a:custGeom>
              <a:avLst/>
              <a:gdLst/>
              <a:ahLst/>
              <a:cxnLst/>
              <a:rect l="l" t="t" r="r" b="b"/>
              <a:pathLst>
                <a:path w="29594" h="18863" extrusionOk="0">
                  <a:moveTo>
                    <a:pt x="1" y="10115"/>
                  </a:moveTo>
                  <a:cubicBezTo>
                    <a:pt x="551" y="8882"/>
                    <a:pt x="1100" y="7932"/>
                    <a:pt x="1934" y="6849"/>
                  </a:cubicBezTo>
                  <a:cubicBezTo>
                    <a:pt x="2983" y="5483"/>
                    <a:pt x="4416" y="3916"/>
                    <a:pt x="5999" y="3116"/>
                  </a:cubicBezTo>
                  <a:cubicBezTo>
                    <a:pt x="6782" y="2717"/>
                    <a:pt x="7749" y="2533"/>
                    <a:pt x="8599" y="2333"/>
                  </a:cubicBezTo>
                  <a:cubicBezTo>
                    <a:pt x="10365" y="1933"/>
                    <a:pt x="12115" y="1467"/>
                    <a:pt x="13881" y="1067"/>
                  </a:cubicBezTo>
                  <a:cubicBezTo>
                    <a:pt x="15814" y="617"/>
                    <a:pt x="17997" y="117"/>
                    <a:pt x="20013" y="34"/>
                  </a:cubicBezTo>
                  <a:cubicBezTo>
                    <a:pt x="21179" y="1"/>
                    <a:pt x="22379" y="134"/>
                    <a:pt x="23545" y="267"/>
                  </a:cubicBezTo>
                  <a:cubicBezTo>
                    <a:pt x="25611" y="500"/>
                    <a:pt x="28327" y="1600"/>
                    <a:pt x="28944" y="3800"/>
                  </a:cubicBezTo>
                  <a:cubicBezTo>
                    <a:pt x="29244" y="4883"/>
                    <a:pt x="29444" y="5999"/>
                    <a:pt x="29477" y="7115"/>
                  </a:cubicBezTo>
                  <a:cubicBezTo>
                    <a:pt x="29511" y="8449"/>
                    <a:pt x="29594" y="9865"/>
                    <a:pt x="29244" y="11165"/>
                  </a:cubicBezTo>
                  <a:cubicBezTo>
                    <a:pt x="28561" y="13614"/>
                    <a:pt x="27078" y="15697"/>
                    <a:pt x="24945" y="17096"/>
                  </a:cubicBezTo>
                  <a:cubicBezTo>
                    <a:pt x="23195" y="18246"/>
                    <a:pt x="20713" y="18613"/>
                    <a:pt x="18663" y="18729"/>
                  </a:cubicBezTo>
                  <a:cubicBezTo>
                    <a:pt x="16497" y="18863"/>
                    <a:pt x="14347" y="18763"/>
                    <a:pt x="12198" y="18513"/>
                  </a:cubicBezTo>
                  <a:cubicBezTo>
                    <a:pt x="9449" y="18196"/>
                    <a:pt x="6766" y="17713"/>
                    <a:pt x="4183" y="16663"/>
                  </a:cubicBezTo>
                  <a:cubicBezTo>
                    <a:pt x="2817" y="16080"/>
                    <a:pt x="1684" y="15297"/>
                    <a:pt x="417" y="1454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1"/>
            <p:cNvSpPr/>
            <p:nvPr/>
          </p:nvSpPr>
          <p:spPr>
            <a:xfrm>
              <a:off x="5654775" y="1500100"/>
              <a:ext cx="175800" cy="217050"/>
            </a:xfrm>
            <a:custGeom>
              <a:avLst/>
              <a:gdLst/>
              <a:ahLst/>
              <a:cxnLst/>
              <a:rect l="l" t="t" r="r" b="b"/>
              <a:pathLst>
                <a:path w="7032" h="8682" extrusionOk="0">
                  <a:moveTo>
                    <a:pt x="367" y="7782"/>
                  </a:moveTo>
                  <a:cubicBezTo>
                    <a:pt x="217" y="6732"/>
                    <a:pt x="0" y="6182"/>
                    <a:pt x="383" y="5266"/>
                  </a:cubicBezTo>
                  <a:cubicBezTo>
                    <a:pt x="883" y="4016"/>
                    <a:pt x="1516" y="2899"/>
                    <a:pt x="2633" y="2116"/>
                  </a:cubicBezTo>
                  <a:cubicBezTo>
                    <a:pt x="3733" y="1316"/>
                    <a:pt x="5732" y="0"/>
                    <a:pt x="6715" y="1733"/>
                  </a:cubicBezTo>
                  <a:cubicBezTo>
                    <a:pt x="7032" y="2283"/>
                    <a:pt x="6899" y="2816"/>
                    <a:pt x="6699" y="3399"/>
                  </a:cubicBezTo>
                  <a:cubicBezTo>
                    <a:pt x="6415" y="4249"/>
                    <a:pt x="6132" y="5066"/>
                    <a:pt x="5682" y="5849"/>
                  </a:cubicBezTo>
                  <a:cubicBezTo>
                    <a:pt x="5099" y="6865"/>
                    <a:pt x="3883" y="8681"/>
                    <a:pt x="367" y="778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1"/>
            <p:cNvSpPr/>
            <p:nvPr/>
          </p:nvSpPr>
          <p:spPr>
            <a:xfrm>
              <a:off x="3914350" y="1357625"/>
              <a:ext cx="941875" cy="329525"/>
            </a:xfrm>
            <a:custGeom>
              <a:avLst/>
              <a:gdLst/>
              <a:ahLst/>
              <a:cxnLst/>
              <a:rect l="l" t="t" r="r" b="b"/>
              <a:pathLst>
                <a:path w="37675" h="13181" extrusionOk="0">
                  <a:moveTo>
                    <a:pt x="36941" y="8632"/>
                  </a:moveTo>
                  <a:cubicBezTo>
                    <a:pt x="37125" y="8065"/>
                    <a:pt x="37408" y="7482"/>
                    <a:pt x="37558" y="6916"/>
                  </a:cubicBezTo>
                  <a:cubicBezTo>
                    <a:pt x="37675" y="6449"/>
                    <a:pt x="37575" y="5882"/>
                    <a:pt x="37591" y="5399"/>
                  </a:cubicBezTo>
                  <a:cubicBezTo>
                    <a:pt x="37591" y="4000"/>
                    <a:pt x="37491" y="2916"/>
                    <a:pt x="36342" y="1933"/>
                  </a:cubicBezTo>
                  <a:cubicBezTo>
                    <a:pt x="35308" y="1067"/>
                    <a:pt x="34242" y="634"/>
                    <a:pt x="32909" y="417"/>
                  </a:cubicBezTo>
                  <a:cubicBezTo>
                    <a:pt x="31176" y="117"/>
                    <a:pt x="29343" y="0"/>
                    <a:pt x="27594" y="0"/>
                  </a:cubicBezTo>
                  <a:cubicBezTo>
                    <a:pt x="22445" y="0"/>
                    <a:pt x="17313" y="934"/>
                    <a:pt x="12264" y="1783"/>
                  </a:cubicBezTo>
                  <a:cubicBezTo>
                    <a:pt x="9698" y="2217"/>
                    <a:pt x="7198" y="2866"/>
                    <a:pt x="4749" y="3733"/>
                  </a:cubicBezTo>
                  <a:cubicBezTo>
                    <a:pt x="3333" y="4233"/>
                    <a:pt x="1150" y="4916"/>
                    <a:pt x="633" y="6532"/>
                  </a:cubicBezTo>
                  <a:cubicBezTo>
                    <a:pt x="0" y="8582"/>
                    <a:pt x="2033" y="11081"/>
                    <a:pt x="3716" y="12031"/>
                  </a:cubicBezTo>
                  <a:cubicBezTo>
                    <a:pt x="4949" y="12714"/>
                    <a:pt x="6315" y="12814"/>
                    <a:pt x="7682" y="12964"/>
                  </a:cubicBezTo>
                  <a:cubicBezTo>
                    <a:pt x="9614" y="13181"/>
                    <a:pt x="11514" y="12914"/>
                    <a:pt x="13430" y="12797"/>
                  </a:cubicBezTo>
                  <a:cubicBezTo>
                    <a:pt x="17346" y="12531"/>
                    <a:pt x="21278" y="12114"/>
                    <a:pt x="25194" y="11998"/>
                  </a:cubicBezTo>
                  <a:cubicBezTo>
                    <a:pt x="27210" y="11931"/>
                    <a:pt x="28993" y="11348"/>
                    <a:pt x="30876" y="10748"/>
                  </a:cubicBezTo>
                  <a:cubicBezTo>
                    <a:pt x="31993" y="10398"/>
                    <a:pt x="33109" y="10098"/>
                    <a:pt x="34175" y="9582"/>
                  </a:cubicBezTo>
                  <a:cubicBezTo>
                    <a:pt x="35325" y="9032"/>
                    <a:pt x="36442" y="8382"/>
                    <a:pt x="36941" y="86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1"/>
            <p:cNvSpPr/>
            <p:nvPr/>
          </p:nvSpPr>
          <p:spPr>
            <a:xfrm>
              <a:off x="3629825" y="1538000"/>
              <a:ext cx="244975" cy="115825"/>
            </a:xfrm>
            <a:custGeom>
              <a:avLst/>
              <a:gdLst/>
              <a:ahLst/>
              <a:cxnLst/>
              <a:rect l="l" t="t" r="r" b="b"/>
              <a:pathLst>
                <a:path w="9799" h="4633" extrusionOk="0">
                  <a:moveTo>
                    <a:pt x="9798" y="4166"/>
                  </a:moveTo>
                  <a:cubicBezTo>
                    <a:pt x="9165" y="3500"/>
                    <a:pt x="8798" y="2816"/>
                    <a:pt x="8215" y="2167"/>
                  </a:cubicBezTo>
                  <a:cubicBezTo>
                    <a:pt x="7649" y="1517"/>
                    <a:pt x="6799" y="1134"/>
                    <a:pt x="6032" y="784"/>
                  </a:cubicBezTo>
                  <a:cubicBezTo>
                    <a:pt x="4316" y="0"/>
                    <a:pt x="2017" y="367"/>
                    <a:pt x="750" y="1833"/>
                  </a:cubicBezTo>
                  <a:cubicBezTo>
                    <a:pt x="517" y="2117"/>
                    <a:pt x="0" y="2833"/>
                    <a:pt x="84" y="3283"/>
                  </a:cubicBezTo>
                  <a:cubicBezTo>
                    <a:pt x="150" y="3750"/>
                    <a:pt x="534" y="3833"/>
                    <a:pt x="933" y="3966"/>
                  </a:cubicBezTo>
                  <a:cubicBezTo>
                    <a:pt x="3316" y="4633"/>
                    <a:pt x="6116" y="4366"/>
                    <a:pt x="9798" y="41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1"/>
            <p:cNvSpPr/>
            <p:nvPr/>
          </p:nvSpPr>
          <p:spPr>
            <a:xfrm>
              <a:off x="3220325" y="1611325"/>
              <a:ext cx="312875" cy="243300"/>
            </a:xfrm>
            <a:custGeom>
              <a:avLst/>
              <a:gdLst/>
              <a:ahLst/>
              <a:cxnLst/>
              <a:rect l="l" t="t" r="r" b="b"/>
              <a:pathLst>
                <a:path w="12515" h="9732" extrusionOk="0">
                  <a:moveTo>
                    <a:pt x="7249" y="1433"/>
                  </a:moveTo>
                  <a:cubicBezTo>
                    <a:pt x="7499" y="883"/>
                    <a:pt x="7866" y="433"/>
                    <a:pt x="8332" y="83"/>
                  </a:cubicBezTo>
                  <a:cubicBezTo>
                    <a:pt x="9049" y="383"/>
                    <a:pt x="9882" y="0"/>
                    <a:pt x="10632" y="200"/>
                  </a:cubicBezTo>
                  <a:cubicBezTo>
                    <a:pt x="11165" y="350"/>
                    <a:pt x="12515" y="1266"/>
                    <a:pt x="11931" y="1933"/>
                  </a:cubicBezTo>
                  <a:cubicBezTo>
                    <a:pt x="11481" y="2466"/>
                    <a:pt x="9915" y="2033"/>
                    <a:pt x="9299" y="2016"/>
                  </a:cubicBezTo>
                  <a:cubicBezTo>
                    <a:pt x="6916" y="2000"/>
                    <a:pt x="4966" y="3783"/>
                    <a:pt x="2600" y="3766"/>
                  </a:cubicBezTo>
                  <a:cubicBezTo>
                    <a:pt x="2034" y="3749"/>
                    <a:pt x="1284" y="3283"/>
                    <a:pt x="701" y="3566"/>
                  </a:cubicBezTo>
                  <a:cubicBezTo>
                    <a:pt x="18" y="3916"/>
                    <a:pt x="1" y="5066"/>
                    <a:pt x="67" y="5699"/>
                  </a:cubicBezTo>
                  <a:cubicBezTo>
                    <a:pt x="201" y="6815"/>
                    <a:pt x="1217" y="8031"/>
                    <a:pt x="2134" y="8615"/>
                  </a:cubicBezTo>
                  <a:cubicBezTo>
                    <a:pt x="3067" y="9198"/>
                    <a:pt x="4300" y="9598"/>
                    <a:pt x="5383" y="9648"/>
                  </a:cubicBezTo>
                  <a:cubicBezTo>
                    <a:pt x="6899" y="9731"/>
                    <a:pt x="8649" y="9731"/>
                    <a:pt x="9765" y="8581"/>
                  </a:cubicBezTo>
                  <a:cubicBezTo>
                    <a:pt x="10448" y="7882"/>
                    <a:pt x="11182" y="6915"/>
                    <a:pt x="11248" y="5899"/>
                  </a:cubicBezTo>
                  <a:cubicBezTo>
                    <a:pt x="11298" y="4966"/>
                    <a:pt x="10648" y="4482"/>
                    <a:pt x="10398" y="4166"/>
                  </a:cubicBezTo>
                  <a:cubicBezTo>
                    <a:pt x="9715" y="3649"/>
                    <a:pt x="8899" y="3133"/>
                    <a:pt x="8049" y="28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1"/>
            <p:cNvSpPr/>
            <p:nvPr/>
          </p:nvSpPr>
          <p:spPr>
            <a:xfrm>
              <a:off x="4769150" y="2148675"/>
              <a:ext cx="551125" cy="288300"/>
            </a:xfrm>
            <a:custGeom>
              <a:avLst/>
              <a:gdLst/>
              <a:ahLst/>
              <a:cxnLst/>
              <a:rect l="l" t="t" r="r" b="b"/>
              <a:pathLst>
                <a:path w="22045" h="11532" extrusionOk="0">
                  <a:moveTo>
                    <a:pt x="19795" y="2884"/>
                  </a:moveTo>
                  <a:cubicBezTo>
                    <a:pt x="19062" y="2200"/>
                    <a:pt x="18396" y="1567"/>
                    <a:pt x="17463" y="1201"/>
                  </a:cubicBezTo>
                  <a:cubicBezTo>
                    <a:pt x="16446" y="801"/>
                    <a:pt x="15296" y="484"/>
                    <a:pt x="14213" y="368"/>
                  </a:cubicBezTo>
                  <a:cubicBezTo>
                    <a:pt x="11781" y="118"/>
                    <a:pt x="9315" y="1"/>
                    <a:pt x="6948" y="817"/>
                  </a:cubicBezTo>
                  <a:cubicBezTo>
                    <a:pt x="4482" y="1667"/>
                    <a:pt x="2150" y="3134"/>
                    <a:pt x="783" y="5366"/>
                  </a:cubicBezTo>
                  <a:cubicBezTo>
                    <a:pt x="483" y="5866"/>
                    <a:pt x="0" y="6599"/>
                    <a:pt x="33" y="7199"/>
                  </a:cubicBezTo>
                  <a:cubicBezTo>
                    <a:pt x="67" y="7866"/>
                    <a:pt x="1250" y="8399"/>
                    <a:pt x="1700" y="8799"/>
                  </a:cubicBezTo>
                  <a:cubicBezTo>
                    <a:pt x="2416" y="9432"/>
                    <a:pt x="3066" y="10149"/>
                    <a:pt x="3882" y="10682"/>
                  </a:cubicBezTo>
                  <a:cubicBezTo>
                    <a:pt x="5132" y="11498"/>
                    <a:pt x="6565" y="11532"/>
                    <a:pt x="7998" y="11515"/>
                  </a:cubicBezTo>
                  <a:cubicBezTo>
                    <a:pt x="9415" y="11515"/>
                    <a:pt x="10814" y="11432"/>
                    <a:pt x="12197" y="11182"/>
                  </a:cubicBezTo>
                  <a:cubicBezTo>
                    <a:pt x="13530" y="10932"/>
                    <a:pt x="14980" y="10748"/>
                    <a:pt x="16230" y="10265"/>
                  </a:cubicBezTo>
                  <a:cubicBezTo>
                    <a:pt x="17846" y="9615"/>
                    <a:pt x="19679" y="8865"/>
                    <a:pt x="20862" y="7516"/>
                  </a:cubicBezTo>
                  <a:cubicBezTo>
                    <a:pt x="22045" y="6166"/>
                    <a:pt x="22012" y="4083"/>
                    <a:pt x="19795" y="28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1"/>
            <p:cNvSpPr/>
            <p:nvPr/>
          </p:nvSpPr>
          <p:spPr>
            <a:xfrm>
              <a:off x="3222825" y="1952475"/>
              <a:ext cx="157500" cy="143325"/>
            </a:xfrm>
            <a:custGeom>
              <a:avLst/>
              <a:gdLst/>
              <a:ahLst/>
              <a:cxnLst/>
              <a:rect l="l" t="t" r="r" b="b"/>
              <a:pathLst>
                <a:path w="6300" h="5733" extrusionOk="0">
                  <a:moveTo>
                    <a:pt x="5450" y="1"/>
                  </a:moveTo>
                  <a:cubicBezTo>
                    <a:pt x="4650" y="601"/>
                    <a:pt x="3817" y="984"/>
                    <a:pt x="2983" y="1517"/>
                  </a:cubicBezTo>
                  <a:cubicBezTo>
                    <a:pt x="2417" y="1884"/>
                    <a:pt x="1700" y="2217"/>
                    <a:pt x="1267" y="2717"/>
                  </a:cubicBezTo>
                  <a:cubicBezTo>
                    <a:pt x="884" y="3150"/>
                    <a:pt x="1" y="4566"/>
                    <a:pt x="434" y="5216"/>
                  </a:cubicBezTo>
                  <a:cubicBezTo>
                    <a:pt x="784" y="5733"/>
                    <a:pt x="2684" y="5549"/>
                    <a:pt x="3150" y="5433"/>
                  </a:cubicBezTo>
                  <a:cubicBezTo>
                    <a:pt x="5133" y="4950"/>
                    <a:pt x="6183" y="2983"/>
                    <a:pt x="6299" y="10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1"/>
            <p:cNvSpPr/>
            <p:nvPr/>
          </p:nvSpPr>
          <p:spPr>
            <a:xfrm>
              <a:off x="2844600" y="2112025"/>
              <a:ext cx="407425" cy="252875"/>
            </a:xfrm>
            <a:custGeom>
              <a:avLst/>
              <a:gdLst/>
              <a:ahLst/>
              <a:cxnLst/>
              <a:rect l="l" t="t" r="r" b="b"/>
              <a:pathLst>
                <a:path w="16297" h="10115" extrusionOk="0">
                  <a:moveTo>
                    <a:pt x="12164" y="2250"/>
                  </a:moveTo>
                  <a:cubicBezTo>
                    <a:pt x="9948" y="1050"/>
                    <a:pt x="6648" y="1"/>
                    <a:pt x="4299" y="1450"/>
                  </a:cubicBezTo>
                  <a:cubicBezTo>
                    <a:pt x="3166" y="2133"/>
                    <a:pt x="2566" y="3200"/>
                    <a:pt x="1900" y="4300"/>
                  </a:cubicBezTo>
                  <a:cubicBezTo>
                    <a:pt x="1350" y="5233"/>
                    <a:pt x="866" y="5966"/>
                    <a:pt x="683" y="7066"/>
                  </a:cubicBezTo>
                  <a:cubicBezTo>
                    <a:pt x="617" y="7532"/>
                    <a:pt x="0" y="10115"/>
                    <a:pt x="1216" y="9798"/>
                  </a:cubicBezTo>
                  <a:cubicBezTo>
                    <a:pt x="1450" y="9732"/>
                    <a:pt x="1650" y="9382"/>
                    <a:pt x="1850" y="9232"/>
                  </a:cubicBezTo>
                  <a:cubicBezTo>
                    <a:pt x="2066" y="9082"/>
                    <a:pt x="2266" y="8932"/>
                    <a:pt x="2483" y="8765"/>
                  </a:cubicBezTo>
                  <a:cubicBezTo>
                    <a:pt x="2916" y="8432"/>
                    <a:pt x="3499" y="8382"/>
                    <a:pt x="3966" y="8099"/>
                  </a:cubicBezTo>
                  <a:cubicBezTo>
                    <a:pt x="4182" y="7949"/>
                    <a:pt x="4316" y="7782"/>
                    <a:pt x="4582" y="7715"/>
                  </a:cubicBezTo>
                  <a:cubicBezTo>
                    <a:pt x="4816" y="7632"/>
                    <a:pt x="5182" y="7599"/>
                    <a:pt x="5449" y="7549"/>
                  </a:cubicBezTo>
                  <a:cubicBezTo>
                    <a:pt x="5949" y="7449"/>
                    <a:pt x="6415" y="7316"/>
                    <a:pt x="6932" y="7182"/>
                  </a:cubicBezTo>
                  <a:cubicBezTo>
                    <a:pt x="8448" y="6799"/>
                    <a:pt x="9931" y="6466"/>
                    <a:pt x="11164" y="5416"/>
                  </a:cubicBezTo>
                  <a:cubicBezTo>
                    <a:pt x="11714" y="4949"/>
                    <a:pt x="12131" y="4350"/>
                    <a:pt x="12797" y="4083"/>
                  </a:cubicBezTo>
                  <a:cubicBezTo>
                    <a:pt x="13480" y="3800"/>
                    <a:pt x="14130" y="3733"/>
                    <a:pt x="14863" y="3733"/>
                  </a:cubicBezTo>
                  <a:cubicBezTo>
                    <a:pt x="15047" y="3716"/>
                    <a:pt x="16296" y="3566"/>
                    <a:pt x="15930" y="3117"/>
                  </a:cubicBezTo>
                  <a:cubicBezTo>
                    <a:pt x="15846" y="3017"/>
                    <a:pt x="15580" y="3100"/>
                    <a:pt x="15463" y="3083"/>
                  </a:cubicBezTo>
                  <a:cubicBezTo>
                    <a:pt x="14797" y="2933"/>
                    <a:pt x="14097" y="2650"/>
                    <a:pt x="12164" y="225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1"/>
            <p:cNvSpPr/>
            <p:nvPr/>
          </p:nvSpPr>
          <p:spPr>
            <a:xfrm>
              <a:off x="2865425" y="1261825"/>
              <a:ext cx="521550" cy="340350"/>
            </a:xfrm>
            <a:custGeom>
              <a:avLst/>
              <a:gdLst/>
              <a:ahLst/>
              <a:cxnLst/>
              <a:rect l="l" t="t" r="r" b="b"/>
              <a:pathLst>
                <a:path w="20862" h="13614" extrusionOk="0">
                  <a:moveTo>
                    <a:pt x="18279" y="683"/>
                  </a:moveTo>
                  <a:cubicBezTo>
                    <a:pt x="17663" y="383"/>
                    <a:pt x="17113" y="0"/>
                    <a:pt x="16430" y="33"/>
                  </a:cubicBezTo>
                  <a:cubicBezTo>
                    <a:pt x="15896" y="50"/>
                    <a:pt x="15313" y="250"/>
                    <a:pt x="14797" y="367"/>
                  </a:cubicBezTo>
                  <a:cubicBezTo>
                    <a:pt x="12930" y="750"/>
                    <a:pt x="11048" y="1033"/>
                    <a:pt x="9181" y="1466"/>
                  </a:cubicBezTo>
                  <a:cubicBezTo>
                    <a:pt x="7065" y="1950"/>
                    <a:pt x="4782" y="2499"/>
                    <a:pt x="2916" y="3666"/>
                  </a:cubicBezTo>
                  <a:cubicBezTo>
                    <a:pt x="1866" y="4332"/>
                    <a:pt x="633" y="5465"/>
                    <a:pt x="283" y="6715"/>
                  </a:cubicBezTo>
                  <a:cubicBezTo>
                    <a:pt x="0" y="7698"/>
                    <a:pt x="500" y="8148"/>
                    <a:pt x="1416" y="8481"/>
                  </a:cubicBezTo>
                  <a:cubicBezTo>
                    <a:pt x="2616" y="8931"/>
                    <a:pt x="3899" y="9048"/>
                    <a:pt x="5116" y="9431"/>
                  </a:cubicBezTo>
                  <a:cubicBezTo>
                    <a:pt x="6249" y="9798"/>
                    <a:pt x="7215" y="10364"/>
                    <a:pt x="8198" y="10997"/>
                  </a:cubicBezTo>
                  <a:cubicBezTo>
                    <a:pt x="8931" y="11481"/>
                    <a:pt x="9698" y="12214"/>
                    <a:pt x="10498" y="12597"/>
                  </a:cubicBezTo>
                  <a:cubicBezTo>
                    <a:pt x="11731" y="13164"/>
                    <a:pt x="12897" y="13613"/>
                    <a:pt x="14280" y="13530"/>
                  </a:cubicBezTo>
                  <a:cubicBezTo>
                    <a:pt x="15680" y="13447"/>
                    <a:pt x="17296" y="12747"/>
                    <a:pt x="18229" y="11681"/>
                  </a:cubicBezTo>
                  <a:cubicBezTo>
                    <a:pt x="19262" y="10531"/>
                    <a:pt x="19779" y="9198"/>
                    <a:pt x="20295" y="7765"/>
                  </a:cubicBezTo>
                  <a:cubicBezTo>
                    <a:pt x="20579" y="6915"/>
                    <a:pt x="20862" y="5965"/>
                    <a:pt x="20795" y="5066"/>
                  </a:cubicBezTo>
                  <a:cubicBezTo>
                    <a:pt x="20662" y="3466"/>
                    <a:pt x="19846" y="2483"/>
                    <a:pt x="18279" y="6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1"/>
            <p:cNvSpPr/>
            <p:nvPr/>
          </p:nvSpPr>
          <p:spPr>
            <a:xfrm>
              <a:off x="1876900" y="2096625"/>
              <a:ext cx="502400" cy="242875"/>
            </a:xfrm>
            <a:custGeom>
              <a:avLst/>
              <a:gdLst/>
              <a:ahLst/>
              <a:cxnLst/>
              <a:rect l="l" t="t" r="r" b="b"/>
              <a:pathLst>
                <a:path w="20096" h="9715" extrusionOk="0">
                  <a:moveTo>
                    <a:pt x="15797" y="2733"/>
                  </a:moveTo>
                  <a:cubicBezTo>
                    <a:pt x="15830" y="2516"/>
                    <a:pt x="15880" y="2266"/>
                    <a:pt x="15930" y="2016"/>
                  </a:cubicBezTo>
                  <a:cubicBezTo>
                    <a:pt x="14014" y="1400"/>
                    <a:pt x="11914" y="1133"/>
                    <a:pt x="9931" y="750"/>
                  </a:cubicBezTo>
                  <a:cubicBezTo>
                    <a:pt x="9132" y="600"/>
                    <a:pt x="8315" y="483"/>
                    <a:pt x="7515" y="283"/>
                  </a:cubicBezTo>
                  <a:cubicBezTo>
                    <a:pt x="6449" y="0"/>
                    <a:pt x="5582" y="400"/>
                    <a:pt x="4566" y="750"/>
                  </a:cubicBezTo>
                  <a:cubicBezTo>
                    <a:pt x="3050" y="1266"/>
                    <a:pt x="1867" y="2283"/>
                    <a:pt x="1117" y="3699"/>
                  </a:cubicBezTo>
                  <a:cubicBezTo>
                    <a:pt x="600" y="4666"/>
                    <a:pt x="417" y="5999"/>
                    <a:pt x="200" y="7065"/>
                  </a:cubicBezTo>
                  <a:cubicBezTo>
                    <a:pt x="0" y="8015"/>
                    <a:pt x="250" y="9481"/>
                    <a:pt x="1383" y="9614"/>
                  </a:cubicBezTo>
                  <a:cubicBezTo>
                    <a:pt x="2200" y="9714"/>
                    <a:pt x="3100" y="9415"/>
                    <a:pt x="3866" y="9181"/>
                  </a:cubicBezTo>
                  <a:cubicBezTo>
                    <a:pt x="4883" y="8881"/>
                    <a:pt x="5916" y="8781"/>
                    <a:pt x="6982" y="8748"/>
                  </a:cubicBezTo>
                  <a:cubicBezTo>
                    <a:pt x="8898" y="8698"/>
                    <a:pt x="11481" y="8465"/>
                    <a:pt x="13164" y="7448"/>
                  </a:cubicBezTo>
                  <a:cubicBezTo>
                    <a:pt x="14147" y="6848"/>
                    <a:pt x="15164" y="6282"/>
                    <a:pt x="15497" y="5099"/>
                  </a:cubicBezTo>
                  <a:cubicBezTo>
                    <a:pt x="15563" y="4832"/>
                    <a:pt x="15597" y="4549"/>
                    <a:pt x="15663" y="4282"/>
                  </a:cubicBezTo>
                  <a:cubicBezTo>
                    <a:pt x="15763" y="3833"/>
                    <a:pt x="15863" y="3383"/>
                    <a:pt x="16030" y="2966"/>
                  </a:cubicBezTo>
                  <a:cubicBezTo>
                    <a:pt x="16330" y="2250"/>
                    <a:pt x="16813" y="1716"/>
                    <a:pt x="17613" y="1616"/>
                  </a:cubicBezTo>
                  <a:cubicBezTo>
                    <a:pt x="18196" y="1550"/>
                    <a:pt x="20096" y="1916"/>
                    <a:pt x="19446" y="2899"/>
                  </a:cubicBezTo>
                  <a:cubicBezTo>
                    <a:pt x="19063" y="3466"/>
                    <a:pt x="17980" y="3283"/>
                    <a:pt x="17413" y="32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1"/>
            <p:cNvSpPr/>
            <p:nvPr/>
          </p:nvSpPr>
          <p:spPr>
            <a:xfrm>
              <a:off x="2403850" y="2134525"/>
              <a:ext cx="329950" cy="191650"/>
            </a:xfrm>
            <a:custGeom>
              <a:avLst/>
              <a:gdLst/>
              <a:ahLst/>
              <a:cxnLst/>
              <a:rect l="l" t="t" r="r" b="b"/>
              <a:pathLst>
                <a:path w="13198" h="7666" extrusionOk="0">
                  <a:moveTo>
                    <a:pt x="534" y="1133"/>
                  </a:moveTo>
                  <a:cubicBezTo>
                    <a:pt x="1434" y="567"/>
                    <a:pt x="2134" y="117"/>
                    <a:pt x="3200" y="67"/>
                  </a:cubicBezTo>
                  <a:cubicBezTo>
                    <a:pt x="4300" y="17"/>
                    <a:pt x="5450" y="0"/>
                    <a:pt x="6516" y="184"/>
                  </a:cubicBezTo>
                  <a:cubicBezTo>
                    <a:pt x="7549" y="367"/>
                    <a:pt x="8682" y="834"/>
                    <a:pt x="9565" y="1400"/>
                  </a:cubicBezTo>
                  <a:cubicBezTo>
                    <a:pt x="9882" y="1600"/>
                    <a:pt x="10132" y="1883"/>
                    <a:pt x="10448" y="2083"/>
                  </a:cubicBezTo>
                  <a:cubicBezTo>
                    <a:pt x="10782" y="2300"/>
                    <a:pt x="11148" y="2400"/>
                    <a:pt x="11448" y="2650"/>
                  </a:cubicBezTo>
                  <a:cubicBezTo>
                    <a:pt x="12048" y="3166"/>
                    <a:pt x="13114" y="4183"/>
                    <a:pt x="13181" y="5033"/>
                  </a:cubicBezTo>
                  <a:cubicBezTo>
                    <a:pt x="13198" y="5382"/>
                    <a:pt x="13014" y="5466"/>
                    <a:pt x="12948" y="5749"/>
                  </a:cubicBezTo>
                  <a:cubicBezTo>
                    <a:pt x="12848" y="6166"/>
                    <a:pt x="12981" y="6216"/>
                    <a:pt x="12698" y="6549"/>
                  </a:cubicBezTo>
                  <a:cubicBezTo>
                    <a:pt x="11865" y="7499"/>
                    <a:pt x="10515" y="7665"/>
                    <a:pt x="9399" y="7115"/>
                  </a:cubicBezTo>
                  <a:cubicBezTo>
                    <a:pt x="7682" y="6282"/>
                    <a:pt x="6033" y="5332"/>
                    <a:pt x="4333" y="4449"/>
                  </a:cubicBezTo>
                  <a:cubicBezTo>
                    <a:pt x="3083" y="3783"/>
                    <a:pt x="1" y="3333"/>
                    <a:pt x="534" y="11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1"/>
            <p:cNvSpPr/>
            <p:nvPr/>
          </p:nvSpPr>
          <p:spPr>
            <a:xfrm>
              <a:off x="3374875" y="1888325"/>
              <a:ext cx="60025" cy="69175"/>
            </a:xfrm>
            <a:custGeom>
              <a:avLst/>
              <a:gdLst/>
              <a:ahLst/>
              <a:cxnLst/>
              <a:rect l="l" t="t" r="r" b="b"/>
              <a:pathLst>
                <a:path w="2401" h="2767" extrusionOk="0">
                  <a:moveTo>
                    <a:pt x="217" y="2767"/>
                  </a:moveTo>
                  <a:cubicBezTo>
                    <a:pt x="67" y="2217"/>
                    <a:pt x="1" y="1634"/>
                    <a:pt x="17" y="1067"/>
                  </a:cubicBezTo>
                  <a:cubicBezTo>
                    <a:pt x="534" y="834"/>
                    <a:pt x="684" y="1"/>
                    <a:pt x="1384" y="51"/>
                  </a:cubicBezTo>
                  <a:cubicBezTo>
                    <a:pt x="1600" y="51"/>
                    <a:pt x="1950" y="267"/>
                    <a:pt x="2067" y="501"/>
                  </a:cubicBezTo>
                  <a:cubicBezTo>
                    <a:pt x="2400" y="1167"/>
                    <a:pt x="1234" y="2000"/>
                    <a:pt x="1067" y="25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1"/>
            <p:cNvSpPr/>
            <p:nvPr/>
          </p:nvSpPr>
          <p:spPr>
            <a:xfrm>
              <a:off x="4596675" y="1636725"/>
              <a:ext cx="241650" cy="90825"/>
            </a:xfrm>
            <a:custGeom>
              <a:avLst/>
              <a:gdLst/>
              <a:ahLst/>
              <a:cxnLst/>
              <a:rect l="l" t="t" r="r" b="b"/>
              <a:pathLst>
                <a:path w="9666" h="3633" extrusionOk="0">
                  <a:moveTo>
                    <a:pt x="8799" y="0"/>
                  </a:moveTo>
                  <a:cubicBezTo>
                    <a:pt x="6982" y="234"/>
                    <a:pt x="5083" y="567"/>
                    <a:pt x="3350" y="1267"/>
                  </a:cubicBezTo>
                  <a:cubicBezTo>
                    <a:pt x="2750" y="1500"/>
                    <a:pt x="1" y="2483"/>
                    <a:pt x="1650" y="3250"/>
                  </a:cubicBezTo>
                  <a:cubicBezTo>
                    <a:pt x="2367" y="3583"/>
                    <a:pt x="3450" y="3566"/>
                    <a:pt x="4233" y="3600"/>
                  </a:cubicBezTo>
                  <a:cubicBezTo>
                    <a:pt x="5183" y="3633"/>
                    <a:pt x="6166" y="3550"/>
                    <a:pt x="7099" y="3383"/>
                  </a:cubicBezTo>
                  <a:cubicBezTo>
                    <a:pt x="7749" y="3266"/>
                    <a:pt x="9665" y="2883"/>
                    <a:pt x="9648" y="19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1"/>
            <p:cNvSpPr/>
            <p:nvPr/>
          </p:nvSpPr>
          <p:spPr>
            <a:xfrm>
              <a:off x="1869825" y="1311800"/>
              <a:ext cx="371175" cy="256225"/>
            </a:xfrm>
            <a:custGeom>
              <a:avLst/>
              <a:gdLst/>
              <a:ahLst/>
              <a:cxnLst/>
              <a:rect l="l" t="t" r="r" b="b"/>
              <a:pathLst>
                <a:path w="14847" h="10249" extrusionOk="0">
                  <a:moveTo>
                    <a:pt x="12081" y="650"/>
                  </a:moveTo>
                  <a:cubicBezTo>
                    <a:pt x="11347" y="384"/>
                    <a:pt x="10814" y="184"/>
                    <a:pt x="10031" y="117"/>
                  </a:cubicBezTo>
                  <a:cubicBezTo>
                    <a:pt x="8731" y="1"/>
                    <a:pt x="7398" y="117"/>
                    <a:pt x="6132" y="401"/>
                  </a:cubicBezTo>
                  <a:cubicBezTo>
                    <a:pt x="4616" y="734"/>
                    <a:pt x="2749" y="1167"/>
                    <a:pt x="1533" y="2217"/>
                  </a:cubicBezTo>
                  <a:cubicBezTo>
                    <a:pt x="600" y="3017"/>
                    <a:pt x="0" y="4383"/>
                    <a:pt x="833" y="5466"/>
                  </a:cubicBezTo>
                  <a:cubicBezTo>
                    <a:pt x="1216" y="5949"/>
                    <a:pt x="1733" y="6316"/>
                    <a:pt x="2116" y="6799"/>
                  </a:cubicBezTo>
                  <a:cubicBezTo>
                    <a:pt x="2400" y="7116"/>
                    <a:pt x="2666" y="7399"/>
                    <a:pt x="2883" y="7749"/>
                  </a:cubicBezTo>
                  <a:cubicBezTo>
                    <a:pt x="4232" y="9965"/>
                    <a:pt x="7015" y="10248"/>
                    <a:pt x="9365" y="9698"/>
                  </a:cubicBezTo>
                  <a:cubicBezTo>
                    <a:pt x="11347" y="9232"/>
                    <a:pt x="12980" y="8149"/>
                    <a:pt x="13897" y="6266"/>
                  </a:cubicBezTo>
                  <a:cubicBezTo>
                    <a:pt x="14847" y="4300"/>
                    <a:pt x="14063" y="2300"/>
                    <a:pt x="12081" y="65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1"/>
            <p:cNvSpPr/>
            <p:nvPr/>
          </p:nvSpPr>
          <p:spPr>
            <a:xfrm>
              <a:off x="2083925" y="1555500"/>
              <a:ext cx="255800" cy="66675"/>
            </a:xfrm>
            <a:custGeom>
              <a:avLst/>
              <a:gdLst/>
              <a:ahLst/>
              <a:cxnLst/>
              <a:rect l="l" t="t" r="r" b="b"/>
              <a:pathLst>
                <a:path w="10232" h="2667" extrusionOk="0">
                  <a:moveTo>
                    <a:pt x="1" y="1417"/>
                  </a:moveTo>
                  <a:cubicBezTo>
                    <a:pt x="2517" y="217"/>
                    <a:pt x="5566" y="0"/>
                    <a:pt x="8249" y="717"/>
                  </a:cubicBezTo>
                  <a:cubicBezTo>
                    <a:pt x="8815" y="867"/>
                    <a:pt x="9299" y="1150"/>
                    <a:pt x="9699" y="1567"/>
                  </a:cubicBezTo>
                  <a:cubicBezTo>
                    <a:pt x="9798" y="1667"/>
                    <a:pt x="10215" y="2083"/>
                    <a:pt x="10232" y="2233"/>
                  </a:cubicBezTo>
                  <a:cubicBezTo>
                    <a:pt x="10065" y="2250"/>
                    <a:pt x="9982" y="2366"/>
                    <a:pt x="9832" y="2416"/>
                  </a:cubicBezTo>
                  <a:cubicBezTo>
                    <a:pt x="9665" y="2466"/>
                    <a:pt x="9449" y="2516"/>
                    <a:pt x="9265" y="2550"/>
                  </a:cubicBezTo>
                  <a:cubicBezTo>
                    <a:pt x="8765" y="2666"/>
                    <a:pt x="8099" y="2550"/>
                    <a:pt x="7599" y="2550"/>
                  </a:cubicBezTo>
                  <a:cubicBezTo>
                    <a:pt x="6599" y="2550"/>
                    <a:pt x="5583" y="2633"/>
                    <a:pt x="4616" y="2416"/>
                  </a:cubicBezTo>
                  <a:cubicBezTo>
                    <a:pt x="3867" y="2233"/>
                    <a:pt x="3100" y="2150"/>
                    <a:pt x="2350" y="1983"/>
                  </a:cubicBezTo>
                  <a:cubicBezTo>
                    <a:pt x="1817" y="1866"/>
                    <a:pt x="1250" y="1633"/>
                    <a:pt x="1" y="14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1"/>
            <p:cNvSpPr/>
            <p:nvPr/>
          </p:nvSpPr>
          <p:spPr>
            <a:xfrm>
              <a:off x="2357625" y="1606725"/>
              <a:ext cx="38350" cy="33775"/>
            </a:xfrm>
            <a:custGeom>
              <a:avLst/>
              <a:gdLst/>
              <a:ahLst/>
              <a:cxnLst/>
              <a:rect l="l" t="t" r="r" b="b"/>
              <a:pathLst>
                <a:path w="1534" h="1351" extrusionOk="0">
                  <a:moveTo>
                    <a:pt x="0" y="784"/>
                  </a:moveTo>
                  <a:cubicBezTo>
                    <a:pt x="483" y="551"/>
                    <a:pt x="1183" y="1"/>
                    <a:pt x="1450" y="751"/>
                  </a:cubicBezTo>
                  <a:cubicBezTo>
                    <a:pt x="1533" y="967"/>
                    <a:pt x="1317" y="1350"/>
                    <a:pt x="983" y="13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1"/>
            <p:cNvSpPr/>
            <p:nvPr/>
          </p:nvSpPr>
          <p:spPr>
            <a:xfrm>
              <a:off x="3115350" y="1652150"/>
              <a:ext cx="84600" cy="90400"/>
            </a:xfrm>
            <a:custGeom>
              <a:avLst/>
              <a:gdLst/>
              <a:ahLst/>
              <a:cxnLst/>
              <a:rect l="l" t="t" r="r" b="b"/>
              <a:pathLst>
                <a:path w="3384" h="3616" extrusionOk="0">
                  <a:moveTo>
                    <a:pt x="567" y="650"/>
                  </a:moveTo>
                  <a:cubicBezTo>
                    <a:pt x="1417" y="383"/>
                    <a:pt x="1917" y="0"/>
                    <a:pt x="2684" y="600"/>
                  </a:cubicBezTo>
                  <a:cubicBezTo>
                    <a:pt x="3200" y="1000"/>
                    <a:pt x="3383" y="1566"/>
                    <a:pt x="3383" y="2199"/>
                  </a:cubicBezTo>
                  <a:cubicBezTo>
                    <a:pt x="3367" y="2749"/>
                    <a:pt x="3267" y="3566"/>
                    <a:pt x="2600" y="3599"/>
                  </a:cubicBezTo>
                  <a:cubicBezTo>
                    <a:pt x="2134" y="3616"/>
                    <a:pt x="1800" y="3383"/>
                    <a:pt x="1417" y="3149"/>
                  </a:cubicBezTo>
                  <a:cubicBezTo>
                    <a:pt x="1067" y="2933"/>
                    <a:pt x="667" y="2683"/>
                    <a:pt x="417" y="2333"/>
                  </a:cubicBezTo>
                  <a:cubicBezTo>
                    <a:pt x="1" y="1766"/>
                    <a:pt x="234" y="1350"/>
                    <a:pt x="567" y="7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1"/>
            <p:cNvSpPr/>
            <p:nvPr/>
          </p:nvSpPr>
          <p:spPr>
            <a:xfrm>
              <a:off x="3224075" y="1540075"/>
              <a:ext cx="114600" cy="86250"/>
            </a:xfrm>
            <a:custGeom>
              <a:avLst/>
              <a:gdLst/>
              <a:ahLst/>
              <a:cxnLst/>
              <a:rect l="l" t="t" r="r" b="b"/>
              <a:pathLst>
                <a:path w="4584" h="3450" extrusionOk="0">
                  <a:moveTo>
                    <a:pt x="1" y="2883"/>
                  </a:moveTo>
                  <a:cubicBezTo>
                    <a:pt x="351" y="3067"/>
                    <a:pt x="701" y="3267"/>
                    <a:pt x="1034" y="3450"/>
                  </a:cubicBezTo>
                  <a:cubicBezTo>
                    <a:pt x="1301" y="3450"/>
                    <a:pt x="1550" y="3417"/>
                    <a:pt x="1800" y="3317"/>
                  </a:cubicBezTo>
                  <a:cubicBezTo>
                    <a:pt x="2550" y="3133"/>
                    <a:pt x="3283" y="3000"/>
                    <a:pt x="3850" y="2434"/>
                  </a:cubicBezTo>
                  <a:cubicBezTo>
                    <a:pt x="4583" y="1717"/>
                    <a:pt x="4450" y="967"/>
                    <a:pt x="3733" y="284"/>
                  </a:cubicBezTo>
                  <a:cubicBezTo>
                    <a:pt x="3600" y="151"/>
                    <a:pt x="3467" y="1"/>
                    <a:pt x="3267" y="101"/>
                  </a:cubicBezTo>
                  <a:cubicBezTo>
                    <a:pt x="3100" y="184"/>
                    <a:pt x="3150" y="351"/>
                    <a:pt x="3067" y="467"/>
                  </a:cubicBezTo>
                  <a:cubicBezTo>
                    <a:pt x="2900" y="667"/>
                    <a:pt x="2567" y="751"/>
                    <a:pt x="2384" y="884"/>
                  </a:cubicBezTo>
                  <a:cubicBezTo>
                    <a:pt x="1934" y="1217"/>
                    <a:pt x="1517" y="1884"/>
                    <a:pt x="984" y="20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1"/>
            <p:cNvSpPr/>
            <p:nvPr/>
          </p:nvSpPr>
          <p:spPr>
            <a:xfrm>
              <a:off x="3474850" y="1383875"/>
              <a:ext cx="348275" cy="228300"/>
            </a:xfrm>
            <a:custGeom>
              <a:avLst/>
              <a:gdLst/>
              <a:ahLst/>
              <a:cxnLst/>
              <a:rect l="l" t="t" r="r" b="b"/>
              <a:pathLst>
                <a:path w="13931" h="9132" extrusionOk="0">
                  <a:moveTo>
                    <a:pt x="217" y="9131"/>
                  </a:moveTo>
                  <a:cubicBezTo>
                    <a:pt x="117" y="8465"/>
                    <a:pt x="1" y="7848"/>
                    <a:pt x="101" y="7182"/>
                  </a:cubicBezTo>
                  <a:cubicBezTo>
                    <a:pt x="351" y="5516"/>
                    <a:pt x="1267" y="3916"/>
                    <a:pt x="2417" y="2733"/>
                  </a:cubicBezTo>
                  <a:cubicBezTo>
                    <a:pt x="3400" y="1700"/>
                    <a:pt x="4600" y="683"/>
                    <a:pt x="5983" y="300"/>
                  </a:cubicBezTo>
                  <a:cubicBezTo>
                    <a:pt x="7016" y="0"/>
                    <a:pt x="7982" y="167"/>
                    <a:pt x="8982" y="483"/>
                  </a:cubicBezTo>
                  <a:cubicBezTo>
                    <a:pt x="9815" y="767"/>
                    <a:pt x="10465" y="1250"/>
                    <a:pt x="11215" y="1683"/>
                  </a:cubicBezTo>
                  <a:cubicBezTo>
                    <a:pt x="11648" y="1933"/>
                    <a:pt x="12131" y="1900"/>
                    <a:pt x="12581" y="2116"/>
                  </a:cubicBezTo>
                  <a:cubicBezTo>
                    <a:pt x="12981" y="2300"/>
                    <a:pt x="13714" y="2533"/>
                    <a:pt x="13814" y="3033"/>
                  </a:cubicBezTo>
                  <a:cubicBezTo>
                    <a:pt x="13931" y="3533"/>
                    <a:pt x="13398" y="3983"/>
                    <a:pt x="13064" y="4266"/>
                  </a:cubicBezTo>
                  <a:cubicBezTo>
                    <a:pt x="12231" y="4949"/>
                    <a:pt x="11381" y="5732"/>
                    <a:pt x="10382" y="6149"/>
                  </a:cubicBezTo>
                  <a:cubicBezTo>
                    <a:pt x="8799" y="6799"/>
                    <a:pt x="7132" y="7165"/>
                    <a:pt x="5649" y="8015"/>
                  </a:cubicBezTo>
                  <a:cubicBezTo>
                    <a:pt x="4933" y="8432"/>
                    <a:pt x="4216" y="8781"/>
                    <a:pt x="3367" y="8848"/>
                  </a:cubicBezTo>
                  <a:cubicBezTo>
                    <a:pt x="2517" y="8915"/>
                    <a:pt x="1634" y="8848"/>
                    <a:pt x="217" y="91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1"/>
            <p:cNvSpPr/>
            <p:nvPr/>
          </p:nvSpPr>
          <p:spPr>
            <a:xfrm>
              <a:off x="3232425" y="1649650"/>
              <a:ext cx="170800" cy="79575"/>
            </a:xfrm>
            <a:custGeom>
              <a:avLst/>
              <a:gdLst/>
              <a:ahLst/>
              <a:cxnLst/>
              <a:rect l="l" t="t" r="r" b="b"/>
              <a:pathLst>
                <a:path w="6832" h="3183" extrusionOk="0">
                  <a:moveTo>
                    <a:pt x="6832" y="1300"/>
                  </a:moveTo>
                  <a:cubicBezTo>
                    <a:pt x="5715" y="733"/>
                    <a:pt x="4766" y="100"/>
                    <a:pt x="3483" y="33"/>
                  </a:cubicBezTo>
                  <a:cubicBezTo>
                    <a:pt x="2649" y="0"/>
                    <a:pt x="1200" y="483"/>
                    <a:pt x="733" y="1250"/>
                  </a:cubicBezTo>
                  <a:cubicBezTo>
                    <a:pt x="583" y="1500"/>
                    <a:pt x="467" y="1800"/>
                    <a:pt x="350" y="2066"/>
                  </a:cubicBezTo>
                  <a:cubicBezTo>
                    <a:pt x="283" y="2233"/>
                    <a:pt x="133" y="2383"/>
                    <a:pt x="83" y="2566"/>
                  </a:cubicBezTo>
                  <a:cubicBezTo>
                    <a:pt x="0" y="2866"/>
                    <a:pt x="117" y="2916"/>
                    <a:pt x="317" y="3033"/>
                  </a:cubicBezTo>
                  <a:cubicBezTo>
                    <a:pt x="617" y="3183"/>
                    <a:pt x="800" y="3149"/>
                    <a:pt x="1200" y="3149"/>
                  </a:cubicBezTo>
                  <a:cubicBezTo>
                    <a:pt x="2383" y="3116"/>
                    <a:pt x="3549" y="2983"/>
                    <a:pt x="4716" y="284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1"/>
            <p:cNvSpPr/>
            <p:nvPr/>
          </p:nvSpPr>
          <p:spPr>
            <a:xfrm>
              <a:off x="2598000" y="1861250"/>
              <a:ext cx="2330750" cy="822325"/>
            </a:xfrm>
            <a:custGeom>
              <a:avLst/>
              <a:gdLst/>
              <a:ahLst/>
              <a:cxnLst/>
              <a:rect l="l" t="t" r="r" b="b"/>
              <a:pathLst>
                <a:path w="93230" h="32893" extrusionOk="0">
                  <a:moveTo>
                    <a:pt x="27045" y="10665"/>
                  </a:moveTo>
                  <a:cubicBezTo>
                    <a:pt x="28361" y="10198"/>
                    <a:pt x="29611" y="9598"/>
                    <a:pt x="30927" y="9149"/>
                  </a:cubicBezTo>
                  <a:cubicBezTo>
                    <a:pt x="31993" y="8782"/>
                    <a:pt x="33110" y="8732"/>
                    <a:pt x="34176" y="8432"/>
                  </a:cubicBezTo>
                  <a:cubicBezTo>
                    <a:pt x="34693" y="8282"/>
                    <a:pt x="35209" y="8082"/>
                    <a:pt x="35726" y="7932"/>
                  </a:cubicBezTo>
                  <a:cubicBezTo>
                    <a:pt x="36093" y="7815"/>
                    <a:pt x="36476" y="7766"/>
                    <a:pt x="36776" y="7516"/>
                  </a:cubicBezTo>
                  <a:cubicBezTo>
                    <a:pt x="36926" y="7416"/>
                    <a:pt x="37126" y="7249"/>
                    <a:pt x="37209" y="7099"/>
                  </a:cubicBezTo>
                  <a:cubicBezTo>
                    <a:pt x="37309" y="6916"/>
                    <a:pt x="37292" y="6716"/>
                    <a:pt x="37376" y="6549"/>
                  </a:cubicBezTo>
                  <a:cubicBezTo>
                    <a:pt x="37542" y="6183"/>
                    <a:pt x="37709" y="5899"/>
                    <a:pt x="38009" y="5633"/>
                  </a:cubicBezTo>
                  <a:cubicBezTo>
                    <a:pt x="38142" y="5516"/>
                    <a:pt x="38392" y="5383"/>
                    <a:pt x="38425" y="5199"/>
                  </a:cubicBezTo>
                  <a:cubicBezTo>
                    <a:pt x="38492" y="4866"/>
                    <a:pt x="37875" y="4166"/>
                    <a:pt x="37592" y="4033"/>
                  </a:cubicBezTo>
                  <a:cubicBezTo>
                    <a:pt x="37642" y="3783"/>
                    <a:pt x="37809" y="3833"/>
                    <a:pt x="37992" y="3783"/>
                  </a:cubicBezTo>
                  <a:cubicBezTo>
                    <a:pt x="38159" y="3750"/>
                    <a:pt x="38309" y="3683"/>
                    <a:pt x="38475" y="3650"/>
                  </a:cubicBezTo>
                  <a:cubicBezTo>
                    <a:pt x="38592" y="3616"/>
                    <a:pt x="38725" y="3683"/>
                    <a:pt x="38842" y="3650"/>
                  </a:cubicBezTo>
                  <a:cubicBezTo>
                    <a:pt x="38942" y="3633"/>
                    <a:pt x="38942" y="3550"/>
                    <a:pt x="39009" y="3533"/>
                  </a:cubicBezTo>
                  <a:cubicBezTo>
                    <a:pt x="39292" y="3467"/>
                    <a:pt x="39558" y="3417"/>
                    <a:pt x="39825" y="3350"/>
                  </a:cubicBezTo>
                  <a:cubicBezTo>
                    <a:pt x="40425" y="3167"/>
                    <a:pt x="40958" y="2933"/>
                    <a:pt x="41575" y="2833"/>
                  </a:cubicBezTo>
                  <a:cubicBezTo>
                    <a:pt x="43108" y="2633"/>
                    <a:pt x="44624" y="2250"/>
                    <a:pt x="46157" y="2134"/>
                  </a:cubicBezTo>
                  <a:cubicBezTo>
                    <a:pt x="47407" y="2034"/>
                    <a:pt x="48656" y="2000"/>
                    <a:pt x="49889" y="1767"/>
                  </a:cubicBezTo>
                  <a:cubicBezTo>
                    <a:pt x="50689" y="1600"/>
                    <a:pt x="51489" y="1517"/>
                    <a:pt x="52289" y="1384"/>
                  </a:cubicBezTo>
                  <a:cubicBezTo>
                    <a:pt x="53755" y="1150"/>
                    <a:pt x="55205" y="784"/>
                    <a:pt x="56688" y="584"/>
                  </a:cubicBezTo>
                  <a:cubicBezTo>
                    <a:pt x="59304" y="217"/>
                    <a:pt x="62036" y="1"/>
                    <a:pt x="64669" y="51"/>
                  </a:cubicBezTo>
                  <a:cubicBezTo>
                    <a:pt x="66369" y="84"/>
                    <a:pt x="68118" y="217"/>
                    <a:pt x="69701" y="834"/>
                  </a:cubicBezTo>
                  <a:cubicBezTo>
                    <a:pt x="70135" y="1000"/>
                    <a:pt x="71201" y="1584"/>
                    <a:pt x="71384" y="2117"/>
                  </a:cubicBezTo>
                  <a:cubicBezTo>
                    <a:pt x="71418" y="2217"/>
                    <a:pt x="71368" y="2300"/>
                    <a:pt x="71384" y="2400"/>
                  </a:cubicBezTo>
                  <a:cubicBezTo>
                    <a:pt x="71418" y="2500"/>
                    <a:pt x="71534" y="2550"/>
                    <a:pt x="71551" y="2667"/>
                  </a:cubicBezTo>
                  <a:cubicBezTo>
                    <a:pt x="71584" y="2983"/>
                    <a:pt x="71118" y="3250"/>
                    <a:pt x="70968" y="3500"/>
                  </a:cubicBezTo>
                  <a:cubicBezTo>
                    <a:pt x="70718" y="3916"/>
                    <a:pt x="70451" y="4350"/>
                    <a:pt x="70251" y="4800"/>
                  </a:cubicBezTo>
                  <a:cubicBezTo>
                    <a:pt x="69851" y="5649"/>
                    <a:pt x="69168" y="6266"/>
                    <a:pt x="68202" y="6049"/>
                  </a:cubicBezTo>
                  <a:cubicBezTo>
                    <a:pt x="67768" y="5966"/>
                    <a:pt x="67335" y="5783"/>
                    <a:pt x="66902" y="5649"/>
                  </a:cubicBezTo>
                  <a:cubicBezTo>
                    <a:pt x="66019" y="5399"/>
                    <a:pt x="65119" y="5199"/>
                    <a:pt x="64219" y="5049"/>
                  </a:cubicBezTo>
                  <a:cubicBezTo>
                    <a:pt x="62920" y="4816"/>
                    <a:pt x="61620" y="4500"/>
                    <a:pt x="60320" y="4233"/>
                  </a:cubicBezTo>
                  <a:cubicBezTo>
                    <a:pt x="57421" y="3616"/>
                    <a:pt x="54188" y="4450"/>
                    <a:pt x="51889" y="6316"/>
                  </a:cubicBezTo>
                  <a:cubicBezTo>
                    <a:pt x="51139" y="6916"/>
                    <a:pt x="50406" y="7599"/>
                    <a:pt x="50123" y="8532"/>
                  </a:cubicBezTo>
                  <a:cubicBezTo>
                    <a:pt x="50006" y="8915"/>
                    <a:pt x="50039" y="9382"/>
                    <a:pt x="50056" y="9765"/>
                  </a:cubicBezTo>
                  <a:cubicBezTo>
                    <a:pt x="50089" y="10382"/>
                    <a:pt x="50706" y="10648"/>
                    <a:pt x="50872" y="11231"/>
                  </a:cubicBezTo>
                  <a:cubicBezTo>
                    <a:pt x="51072" y="11964"/>
                    <a:pt x="51022" y="12764"/>
                    <a:pt x="51306" y="13464"/>
                  </a:cubicBezTo>
                  <a:cubicBezTo>
                    <a:pt x="51756" y="14547"/>
                    <a:pt x="52889" y="14381"/>
                    <a:pt x="53855" y="14547"/>
                  </a:cubicBezTo>
                  <a:cubicBezTo>
                    <a:pt x="54955" y="14747"/>
                    <a:pt x="56221" y="15014"/>
                    <a:pt x="57054" y="15830"/>
                  </a:cubicBezTo>
                  <a:cubicBezTo>
                    <a:pt x="57671" y="16397"/>
                    <a:pt x="58404" y="17080"/>
                    <a:pt x="59170" y="17413"/>
                  </a:cubicBezTo>
                  <a:cubicBezTo>
                    <a:pt x="60187" y="17830"/>
                    <a:pt x="61770" y="17430"/>
                    <a:pt x="62686" y="16963"/>
                  </a:cubicBezTo>
                  <a:cubicBezTo>
                    <a:pt x="63020" y="16797"/>
                    <a:pt x="63336" y="16530"/>
                    <a:pt x="63636" y="16313"/>
                  </a:cubicBezTo>
                  <a:cubicBezTo>
                    <a:pt x="64169" y="15914"/>
                    <a:pt x="64736" y="15580"/>
                    <a:pt x="65302" y="15264"/>
                  </a:cubicBezTo>
                  <a:cubicBezTo>
                    <a:pt x="66652" y="14497"/>
                    <a:pt x="68102" y="14031"/>
                    <a:pt x="69651" y="13914"/>
                  </a:cubicBezTo>
                  <a:cubicBezTo>
                    <a:pt x="70435" y="13847"/>
                    <a:pt x="71501" y="13681"/>
                    <a:pt x="72251" y="14031"/>
                  </a:cubicBezTo>
                  <a:cubicBezTo>
                    <a:pt x="72417" y="14097"/>
                    <a:pt x="73167" y="14364"/>
                    <a:pt x="73201" y="14564"/>
                  </a:cubicBezTo>
                  <a:cubicBezTo>
                    <a:pt x="72817" y="14464"/>
                    <a:pt x="72384" y="14281"/>
                    <a:pt x="71951" y="14197"/>
                  </a:cubicBezTo>
                  <a:cubicBezTo>
                    <a:pt x="71251" y="14064"/>
                    <a:pt x="70435" y="14397"/>
                    <a:pt x="69735" y="14447"/>
                  </a:cubicBezTo>
                  <a:cubicBezTo>
                    <a:pt x="69251" y="14497"/>
                    <a:pt x="68818" y="14581"/>
                    <a:pt x="68318" y="14581"/>
                  </a:cubicBezTo>
                  <a:cubicBezTo>
                    <a:pt x="67585" y="14597"/>
                    <a:pt x="66985" y="14897"/>
                    <a:pt x="66335" y="15214"/>
                  </a:cubicBezTo>
                  <a:cubicBezTo>
                    <a:pt x="65986" y="15397"/>
                    <a:pt x="65336" y="15847"/>
                    <a:pt x="65236" y="16280"/>
                  </a:cubicBezTo>
                  <a:cubicBezTo>
                    <a:pt x="65152" y="16663"/>
                    <a:pt x="65469" y="16997"/>
                    <a:pt x="65786" y="17180"/>
                  </a:cubicBezTo>
                  <a:cubicBezTo>
                    <a:pt x="66652" y="17713"/>
                    <a:pt x="67768" y="17896"/>
                    <a:pt x="68768" y="17996"/>
                  </a:cubicBezTo>
                  <a:cubicBezTo>
                    <a:pt x="69985" y="18130"/>
                    <a:pt x="71034" y="18513"/>
                    <a:pt x="72217" y="18796"/>
                  </a:cubicBezTo>
                  <a:cubicBezTo>
                    <a:pt x="73434" y="19113"/>
                    <a:pt x="74650" y="19246"/>
                    <a:pt x="75867" y="19463"/>
                  </a:cubicBezTo>
                  <a:cubicBezTo>
                    <a:pt x="76600" y="19579"/>
                    <a:pt x="77266" y="19896"/>
                    <a:pt x="77983" y="20029"/>
                  </a:cubicBezTo>
                  <a:cubicBezTo>
                    <a:pt x="78899" y="20213"/>
                    <a:pt x="80032" y="19863"/>
                    <a:pt x="80799" y="19379"/>
                  </a:cubicBezTo>
                  <a:cubicBezTo>
                    <a:pt x="81249" y="19079"/>
                    <a:pt x="81715" y="18813"/>
                    <a:pt x="82165" y="18496"/>
                  </a:cubicBezTo>
                  <a:cubicBezTo>
                    <a:pt x="82465" y="18246"/>
                    <a:pt x="82765" y="17980"/>
                    <a:pt x="83048" y="17696"/>
                  </a:cubicBezTo>
                  <a:cubicBezTo>
                    <a:pt x="83298" y="17530"/>
                    <a:pt x="83531" y="17330"/>
                    <a:pt x="83731" y="17113"/>
                  </a:cubicBezTo>
                  <a:cubicBezTo>
                    <a:pt x="84065" y="16647"/>
                    <a:pt x="83915" y="15780"/>
                    <a:pt x="83581" y="15347"/>
                  </a:cubicBezTo>
                  <a:cubicBezTo>
                    <a:pt x="83148" y="14797"/>
                    <a:pt x="82548" y="14681"/>
                    <a:pt x="81915" y="14564"/>
                  </a:cubicBezTo>
                  <a:cubicBezTo>
                    <a:pt x="80732" y="14314"/>
                    <a:pt x="79532" y="13831"/>
                    <a:pt x="78299" y="13897"/>
                  </a:cubicBezTo>
                  <a:cubicBezTo>
                    <a:pt x="78616" y="13681"/>
                    <a:pt x="79099" y="13747"/>
                    <a:pt x="79449" y="13747"/>
                  </a:cubicBezTo>
                  <a:cubicBezTo>
                    <a:pt x="79932" y="13747"/>
                    <a:pt x="80432" y="13747"/>
                    <a:pt x="80915" y="13747"/>
                  </a:cubicBezTo>
                  <a:cubicBezTo>
                    <a:pt x="81532" y="13747"/>
                    <a:pt x="82082" y="13781"/>
                    <a:pt x="82682" y="13897"/>
                  </a:cubicBezTo>
                  <a:cubicBezTo>
                    <a:pt x="83598" y="14064"/>
                    <a:pt x="84448" y="14547"/>
                    <a:pt x="85431" y="14464"/>
                  </a:cubicBezTo>
                  <a:cubicBezTo>
                    <a:pt x="85748" y="14431"/>
                    <a:pt x="86231" y="14164"/>
                    <a:pt x="86547" y="14297"/>
                  </a:cubicBezTo>
                  <a:cubicBezTo>
                    <a:pt x="87064" y="14514"/>
                    <a:pt x="85748" y="15547"/>
                    <a:pt x="85598" y="15714"/>
                  </a:cubicBezTo>
                  <a:cubicBezTo>
                    <a:pt x="85098" y="16280"/>
                    <a:pt x="84231" y="16713"/>
                    <a:pt x="84148" y="17530"/>
                  </a:cubicBezTo>
                  <a:cubicBezTo>
                    <a:pt x="84031" y="18746"/>
                    <a:pt x="84698" y="19596"/>
                    <a:pt x="85531" y="20379"/>
                  </a:cubicBezTo>
                  <a:cubicBezTo>
                    <a:pt x="86631" y="21429"/>
                    <a:pt x="87880" y="22295"/>
                    <a:pt x="88930" y="23428"/>
                  </a:cubicBezTo>
                  <a:cubicBezTo>
                    <a:pt x="89547" y="24112"/>
                    <a:pt x="90063" y="24845"/>
                    <a:pt x="90763" y="25461"/>
                  </a:cubicBezTo>
                  <a:cubicBezTo>
                    <a:pt x="91163" y="25795"/>
                    <a:pt x="91646" y="26111"/>
                    <a:pt x="92013" y="26494"/>
                  </a:cubicBezTo>
                  <a:cubicBezTo>
                    <a:pt x="93229" y="27777"/>
                    <a:pt x="89847" y="28111"/>
                    <a:pt x="89313" y="28177"/>
                  </a:cubicBezTo>
                  <a:cubicBezTo>
                    <a:pt x="86597" y="28511"/>
                    <a:pt x="83815" y="28544"/>
                    <a:pt x="81082" y="28627"/>
                  </a:cubicBezTo>
                  <a:cubicBezTo>
                    <a:pt x="77300" y="28777"/>
                    <a:pt x="73500" y="28694"/>
                    <a:pt x="69701" y="28810"/>
                  </a:cubicBezTo>
                  <a:cubicBezTo>
                    <a:pt x="59254" y="29094"/>
                    <a:pt x="48990" y="31127"/>
                    <a:pt x="38609" y="32126"/>
                  </a:cubicBezTo>
                  <a:cubicBezTo>
                    <a:pt x="34959" y="32476"/>
                    <a:pt x="31277" y="32760"/>
                    <a:pt x="27611" y="32843"/>
                  </a:cubicBezTo>
                  <a:cubicBezTo>
                    <a:pt x="24645" y="32893"/>
                    <a:pt x="21729" y="32693"/>
                    <a:pt x="18763" y="32443"/>
                  </a:cubicBezTo>
                  <a:cubicBezTo>
                    <a:pt x="15881" y="32210"/>
                    <a:pt x="12981" y="32076"/>
                    <a:pt x="10099" y="31760"/>
                  </a:cubicBezTo>
                  <a:cubicBezTo>
                    <a:pt x="8449" y="31560"/>
                    <a:pt x="6766" y="31410"/>
                    <a:pt x="5150" y="31027"/>
                  </a:cubicBezTo>
                  <a:cubicBezTo>
                    <a:pt x="3950" y="30743"/>
                    <a:pt x="2734" y="30310"/>
                    <a:pt x="1617" y="29744"/>
                  </a:cubicBezTo>
                  <a:cubicBezTo>
                    <a:pt x="1151" y="29494"/>
                    <a:pt x="318" y="29110"/>
                    <a:pt x="1" y="28627"/>
                  </a:cubicBezTo>
                  <a:cubicBezTo>
                    <a:pt x="318" y="28011"/>
                    <a:pt x="1617" y="28127"/>
                    <a:pt x="2167" y="28061"/>
                  </a:cubicBezTo>
                  <a:cubicBezTo>
                    <a:pt x="3417" y="27894"/>
                    <a:pt x="4633" y="27727"/>
                    <a:pt x="5883" y="27494"/>
                  </a:cubicBezTo>
                  <a:cubicBezTo>
                    <a:pt x="7049" y="27294"/>
                    <a:pt x="8199" y="27094"/>
                    <a:pt x="9365" y="26878"/>
                  </a:cubicBezTo>
                  <a:cubicBezTo>
                    <a:pt x="10465" y="26661"/>
                    <a:pt x="11648" y="27028"/>
                    <a:pt x="12681" y="26528"/>
                  </a:cubicBezTo>
                  <a:cubicBezTo>
                    <a:pt x="13381" y="26178"/>
                    <a:pt x="13948" y="25695"/>
                    <a:pt x="14464" y="25111"/>
                  </a:cubicBezTo>
                  <a:cubicBezTo>
                    <a:pt x="14864" y="24645"/>
                    <a:pt x="15497" y="23878"/>
                    <a:pt x="16131" y="23728"/>
                  </a:cubicBezTo>
                  <a:cubicBezTo>
                    <a:pt x="16430" y="23662"/>
                    <a:pt x="16814" y="23678"/>
                    <a:pt x="17114" y="23645"/>
                  </a:cubicBezTo>
                  <a:cubicBezTo>
                    <a:pt x="17680" y="23578"/>
                    <a:pt x="18213" y="23562"/>
                    <a:pt x="18780" y="23595"/>
                  </a:cubicBezTo>
                  <a:cubicBezTo>
                    <a:pt x="20746" y="23745"/>
                    <a:pt x="22779" y="23828"/>
                    <a:pt x="24745" y="23678"/>
                  </a:cubicBezTo>
                  <a:cubicBezTo>
                    <a:pt x="27878" y="23428"/>
                    <a:pt x="30927" y="22779"/>
                    <a:pt x="33776" y="21396"/>
                  </a:cubicBezTo>
                  <a:cubicBezTo>
                    <a:pt x="35159" y="20712"/>
                    <a:pt x="37775" y="19696"/>
                    <a:pt x="37026" y="17680"/>
                  </a:cubicBezTo>
                  <a:cubicBezTo>
                    <a:pt x="36626" y="16597"/>
                    <a:pt x="35576" y="16147"/>
                    <a:pt x="34759" y="15430"/>
                  </a:cubicBezTo>
                  <a:cubicBezTo>
                    <a:pt x="34326" y="15030"/>
                    <a:pt x="33926" y="14597"/>
                    <a:pt x="33526" y="14181"/>
                  </a:cubicBezTo>
                  <a:cubicBezTo>
                    <a:pt x="32777" y="13431"/>
                    <a:pt x="31993" y="12731"/>
                    <a:pt x="30994" y="12331"/>
                  </a:cubicBezTo>
                  <a:cubicBezTo>
                    <a:pt x="29644" y="11781"/>
                    <a:pt x="28478" y="11798"/>
                    <a:pt x="27061" y="11898"/>
                  </a:cubicBezTo>
                  <a:cubicBezTo>
                    <a:pt x="25728" y="11981"/>
                    <a:pt x="24295" y="11981"/>
                    <a:pt x="22996" y="11615"/>
                  </a:cubicBezTo>
                  <a:cubicBezTo>
                    <a:pt x="23162" y="11415"/>
                    <a:pt x="24179" y="11381"/>
                    <a:pt x="24229" y="11365"/>
                  </a:cubicBezTo>
                  <a:cubicBezTo>
                    <a:pt x="25128" y="11231"/>
                    <a:pt x="26012" y="11115"/>
                    <a:pt x="27045" y="10665"/>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1"/>
            <p:cNvSpPr/>
            <p:nvPr/>
          </p:nvSpPr>
          <p:spPr>
            <a:xfrm>
              <a:off x="4280075" y="1709200"/>
              <a:ext cx="1563850" cy="369950"/>
            </a:xfrm>
            <a:custGeom>
              <a:avLst/>
              <a:gdLst/>
              <a:ahLst/>
              <a:cxnLst/>
              <a:rect l="l" t="t" r="r" b="b"/>
              <a:pathLst>
                <a:path w="62554" h="14798" extrusionOk="0">
                  <a:moveTo>
                    <a:pt x="9265" y="7482"/>
                  </a:moveTo>
                  <a:cubicBezTo>
                    <a:pt x="8816" y="8099"/>
                    <a:pt x="8116" y="8682"/>
                    <a:pt x="8899" y="9349"/>
                  </a:cubicBezTo>
                  <a:cubicBezTo>
                    <a:pt x="9382" y="9765"/>
                    <a:pt x="10032" y="9982"/>
                    <a:pt x="10232" y="10665"/>
                  </a:cubicBezTo>
                  <a:cubicBezTo>
                    <a:pt x="10415" y="11315"/>
                    <a:pt x="10682" y="11798"/>
                    <a:pt x="11282" y="12198"/>
                  </a:cubicBezTo>
                  <a:cubicBezTo>
                    <a:pt x="12298" y="12848"/>
                    <a:pt x="13331" y="12981"/>
                    <a:pt x="14514" y="13131"/>
                  </a:cubicBezTo>
                  <a:cubicBezTo>
                    <a:pt x="15881" y="13314"/>
                    <a:pt x="17264" y="13331"/>
                    <a:pt x="18630" y="13548"/>
                  </a:cubicBezTo>
                  <a:cubicBezTo>
                    <a:pt x="19363" y="13664"/>
                    <a:pt x="20080" y="13864"/>
                    <a:pt x="20829" y="13947"/>
                  </a:cubicBezTo>
                  <a:cubicBezTo>
                    <a:pt x="21829" y="14047"/>
                    <a:pt x="22812" y="14081"/>
                    <a:pt x="23829" y="14081"/>
                  </a:cubicBezTo>
                  <a:cubicBezTo>
                    <a:pt x="25412" y="14097"/>
                    <a:pt x="27078" y="13781"/>
                    <a:pt x="28611" y="13348"/>
                  </a:cubicBezTo>
                  <a:cubicBezTo>
                    <a:pt x="29994" y="12948"/>
                    <a:pt x="31410" y="12598"/>
                    <a:pt x="32843" y="12431"/>
                  </a:cubicBezTo>
                  <a:cubicBezTo>
                    <a:pt x="33377" y="12365"/>
                    <a:pt x="33943" y="12348"/>
                    <a:pt x="34443" y="12248"/>
                  </a:cubicBezTo>
                  <a:cubicBezTo>
                    <a:pt x="34610" y="12215"/>
                    <a:pt x="34760" y="12065"/>
                    <a:pt x="34943" y="12098"/>
                  </a:cubicBezTo>
                  <a:cubicBezTo>
                    <a:pt x="35109" y="12148"/>
                    <a:pt x="35126" y="12281"/>
                    <a:pt x="35259" y="12365"/>
                  </a:cubicBezTo>
                  <a:cubicBezTo>
                    <a:pt x="35359" y="12431"/>
                    <a:pt x="35459" y="12448"/>
                    <a:pt x="35576" y="12531"/>
                  </a:cubicBezTo>
                  <a:cubicBezTo>
                    <a:pt x="35693" y="12631"/>
                    <a:pt x="35759" y="12764"/>
                    <a:pt x="35893" y="12848"/>
                  </a:cubicBezTo>
                  <a:cubicBezTo>
                    <a:pt x="36276" y="13148"/>
                    <a:pt x="36759" y="13281"/>
                    <a:pt x="37109" y="13581"/>
                  </a:cubicBezTo>
                  <a:cubicBezTo>
                    <a:pt x="37875" y="14214"/>
                    <a:pt x="39009" y="14564"/>
                    <a:pt x="39975" y="14631"/>
                  </a:cubicBezTo>
                  <a:cubicBezTo>
                    <a:pt x="40325" y="14664"/>
                    <a:pt x="40641" y="14781"/>
                    <a:pt x="40975" y="14781"/>
                  </a:cubicBezTo>
                  <a:cubicBezTo>
                    <a:pt x="41458" y="14797"/>
                    <a:pt x="41941" y="14797"/>
                    <a:pt x="42408" y="14781"/>
                  </a:cubicBezTo>
                  <a:cubicBezTo>
                    <a:pt x="43657" y="14747"/>
                    <a:pt x="44990" y="14514"/>
                    <a:pt x="46224" y="14297"/>
                  </a:cubicBezTo>
                  <a:cubicBezTo>
                    <a:pt x="46657" y="14214"/>
                    <a:pt x="47123" y="14181"/>
                    <a:pt x="47540" y="14064"/>
                  </a:cubicBezTo>
                  <a:cubicBezTo>
                    <a:pt x="47940" y="13931"/>
                    <a:pt x="48306" y="13631"/>
                    <a:pt x="48673" y="13448"/>
                  </a:cubicBezTo>
                  <a:cubicBezTo>
                    <a:pt x="49056" y="13264"/>
                    <a:pt x="49373" y="13031"/>
                    <a:pt x="49739" y="12814"/>
                  </a:cubicBezTo>
                  <a:cubicBezTo>
                    <a:pt x="50223" y="12531"/>
                    <a:pt x="50722" y="12315"/>
                    <a:pt x="51222" y="12081"/>
                  </a:cubicBezTo>
                  <a:cubicBezTo>
                    <a:pt x="51689" y="11848"/>
                    <a:pt x="52072" y="11615"/>
                    <a:pt x="52605" y="11498"/>
                  </a:cubicBezTo>
                  <a:cubicBezTo>
                    <a:pt x="53055" y="11381"/>
                    <a:pt x="53538" y="11348"/>
                    <a:pt x="53988" y="11248"/>
                  </a:cubicBezTo>
                  <a:cubicBezTo>
                    <a:pt x="54388" y="11148"/>
                    <a:pt x="54772" y="10998"/>
                    <a:pt x="55138" y="10815"/>
                  </a:cubicBezTo>
                  <a:cubicBezTo>
                    <a:pt x="55838" y="10498"/>
                    <a:pt x="56571" y="10332"/>
                    <a:pt x="57254" y="9998"/>
                  </a:cubicBezTo>
                  <a:cubicBezTo>
                    <a:pt x="58354" y="9482"/>
                    <a:pt x="59454" y="9049"/>
                    <a:pt x="60320" y="8149"/>
                  </a:cubicBezTo>
                  <a:cubicBezTo>
                    <a:pt x="61037" y="7399"/>
                    <a:pt x="61637" y="6666"/>
                    <a:pt x="62020" y="5699"/>
                  </a:cubicBezTo>
                  <a:cubicBezTo>
                    <a:pt x="62303" y="5000"/>
                    <a:pt x="62553" y="4333"/>
                    <a:pt x="62436" y="3550"/>
                  </a:cubicBezTo>
                  <a:cubicBezTo>
                    <a:pt x="62320" y="2817"/>
                    <a:pt x="61837" y="2284"/>
                    <a:pt x="61187" y="1934"/>
                  </a:cubicBezTo>
                  <a:cubicBezTo>
                    <a:pt x="60387" y="1500"/>
                    <a:pt x="59437" y="1417"/>
                    <a:pt x="58621" y="1001"/>
                  </a:cubicBezTo>
                  <a:cubicBezTo>
                    <a:pt x="58137" y="751"/>
                    <a:pt x="57687" y="567"/>
                    <a:pt x="57171" y="401"/>
                  </a:cubicBezTo>
                  <a:cubicBezTo>
                    <a:pt x="56704" y="234"/>
                    <a:pt x="56221" y="1"/>
                    <a:pt x="55705" y="51"/>
                  </a:cubicBezTo>
                  <a:cubicBezTo>
                    <a:pt x="53355" y="217"/>
                    <a:pt x="51572" y="2150"/>
                    <a:pt x="49323" y="2617"/>
                  </a:cubicBezTo>
                  <a:cubicBezTo>
                    <a:pt x="48890" y="2700"/>
                    <a:pt x="48506" y="2850"/>
                    <a:pt x="48056" y="2867"/>
                  </a:cubicBezTo>
                  <a:cubicBezTo>
                    <a:pt x="47623" y="2867"/>
                    <a:pt x="47173" y="2850"/>
                    <a:pt x="46723" y="2850"/>
                  </a:cubicBezTo>
                  <a:cubicBezTo>
                    <a:pt x="45624" y="2850"/>
                    <a:pt x="44507" y="2917"/>
                    <a:pt x="43424" y="2783"/>
                  </a:cubicBezTo>
                  <a:cubicBezTo>
                    <a:pt x="42074" y="2617"/>
                    <a:pt x="40691" y="2634"/>
                    <a:pt x="39342" y="2567"/>
                  </a:cubicBezTo>
                  <a:cubicBezTo>
                    <a:pt x="37842" y="2484"/>
                    <a:pt x="36426" y="2384"/>
                    <a:pt x="34943" y="2534"/>
                  </a:cubicBezTo>
                  <a:cubicBezTo>
                    <a:pt x="34210" y="2617"/>
                    <a:pt x="33476" y="2534"/>
                    <a:pt x="32743" y="2600"/>
                  </a:cubicBezTo>
                  <a:cubicBezTo>
                    <a:pt x="31877" y="2684"/>
                    <a:pt x="31027" y="2767"/>
                    <a:pt x="30144" y="2684"/>
                  </a:cubicBezTo>
                  <a:cubicBezTo>
                    <a:pt x="29327" y="2617"/>
                    <a:pt x="28478" y="2567"/>
                    <a:pt x="27694" y="2400"/>
                  </a:cubicBezTo>
                  <a:cubicBezTo>
                    <a:pt x="27178" y="2300"/>
                    <a:pt x="26911" y="2034"/>
                    <a:pt x="26495" y="1767"/>
                  </a:cubicBezTo>
                  <a:cubicBezTo>
                    <a:pt x="25595" y="1184"/>
                    <a:pt x="24462" y="734"/>
                    <a:pt x="23395" y="634"/>
                  </a:cubicBezTo>
                  <a:cubicBezTo>
                    <a:pt x="22196" y="501"/>
                    <a:pt x="20896" y="1267"/>
                    <a:pt x="19796" y="1617"/>
                  </a:cubicBezTo>
                  <a:cubicBezTo>
                    <a:pt x="18230" y="2117"/>
                    <a:pt x="16730" y="2800"/>
                    <a:pt x="15147" y="3283"/>
                  </a:cubicBezTo>
                  <a:cubicBezTo>
                    <a:pt x="13581" y="3750"/>
                    <a:pt x="12098" y="4300"/>
                    <a:pt x="10449" y="4383"/>
                  </a:cubicBezTo>
                  <a:cubicBezTo>
                    <a:pt x="8732" y="4483"/>
                    <a:pt x="6999" y="4200"/>
                    <a:pt x="5283" y="4050"/>
                  </a:cubicBezTo>
                  <a:cubicBezTo>
                    <a:pt x="4183" y="3933"/>
                    <a:pt x="3067" y="3917"/>
                    <a:pt x="1967" y="4050"/>
                  </a:cubicBezTo>
                  <a:cubicBezTo>
                    <a:pt x="1584" y="4116"/>
                    <a:pt x="1201" y="4166"/>
                    <a:pt x="817" y="4233"/>
                  </a:cubicBezTo>
                  <a:cubicBezTo>
                    <a:pt x="567" y="4266"/>
                    <a:pt x="218" y="4266"/>
                    <a:pt x="1" y="4433"/>
                  </a:cubicBezTo>
                  <a:cubicBezTo>
                    <a:pt x="68" y="4616"/>
                    <a:pt x="584" y="4650"/>
                    <a:pt x="767" y="4716"/>
                  </a:cubicBezTo>
                  <a:cubicBezTo>
                    <a:pt x="1267" y="4866"/>
                    <a:pt x="1751" y="4983"/>
                    <a:pt x="2267" y="5100"/>
                  </a:cubicBezTo>
                  <a:cubicBezTo>
                    <a:pt x="3367" y="5350"/>
                    <a:pt x="4533" y="5350"/>
                    <a:pt x="5616" y="5616"/>
                  </a:cubicBezTo>
                  <a:cubicBezTo>
                    <a:pt x="6216" y="5783"/>
                    <a:pt x="6833" y="5949"/>
                    <a:pt x="7399" y="6183"/>
                  </a:cubicBezTo>
                  <a:cubicBezTo>
                    <a:pt x="7616" y="6266"/>
                    <a:pt x="7832" y="6349"/>
                    <a:pt x="7999" y="6499"/>
                  </a:cubicBezTo>
                  <a:cubicBezTo>
                    <a:pt x="8166" y="6633"/>
                    <a:pt x="8216" y="6866"/>
                    <a:pt x="9265" y="7482"/>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1"/>
            <p:cNvSpPr/>
            <p:nvPr/>
          </p:nvSpPr>
          <p:spPr>
            <a:xfrm>
              <a:off x="3450700" y="1663800"/>
              <a:ext cx="624450" cy="250800"/>
            </a:xfrm>
            <a:custGeom>
              <a:avLst/>
              <a:gdLst/>
              <a:ahLst/>
              <a:cxnLst/>
              <a:rect l="l" t="t" r="r" b="b"/>
              <a:pathLst>
                <a:path w="24978" h="10032" extrusionOk="0">
                  <a:moveTo>
                    <a:pt x="14797" y="8315"/>
                  </a:moveTo>
                  <a:cubicBezTo>
                    <a:pt x="14114" y="8532"/>
                    <a:pt x="13481" y="8715"/>
                    <a:pt x="12797" y="8832"/>
                  </a:cubicBezTo>
                  <a:cubicBezTo>
                    <a:pt x="11264" y="9098"/>
                    <a:pt x="9748" y="9532"/>
                    <a:pt x="8215" y="9698"/>
                  </a:cubicBezTo>
                  <a:cubicBezTo>
                    <a:pt x="6582" y="9865"/>
                    <a:pt x="4883" y="10032"/>
                    <a:pt x="3266" y="9732"/>
                  </a:cubicBezTo>
                  <a:cubicBezTo>
                    <a:pt x="2400" y="9565"/>
                    <a:pt x="817" y="9365"/>
                    <a:pt x="317" y="8465"/>
                  </a:cubicBezTo>
                  <a:cubicBezTo>
                    <a:pt x="0" y="7899"/>
                    <a:pt x="617" y="7332"/>
                    <a:pt x="1033" y="6982"/>
                  </a:cubicBezTo>
                  <a:cubicBezTo>
                    <a:pt x="1583" y="6532"/>
                    <a:pt x="2067" y="6232"/>
                    <a:pt x="2450" y="5616"/>
                  </a:cubicBezTo>
                  <a:cubicBezTo>
                    <a:pt x="2650" y="5316"/>
                    <a:pt x="2666" y="4999"/>
                    <a:pt x="2816" y="4683"/>
                  </a:cubicBezTo>
                  <a:cubicBezTo>
                    <a:pt x="3000" y="4266"/>
                    <a:pt x="3400" y="3850"/>
                    <a:pt x="3699" y="3533"/>
                  </a:cubicBezTo>
                  <a:cubicBezTo>
                    <a:pt x="4399" y="2850"/>
                    <a:pt x="5266" y="2400"/>
                    <a:pt x="6166" y="2067"/>
                  </a:cubicBezTo>
                  <a:cubicBezTo>
                    <a:pt x="8432" y="1234"/>
                    <a:pt x="10948" y="1434"/>
                    <a:pt x="13314" y="1017"/>
                  </a:cubicBezTo>
                  <a:cubicBezTo>
                    <a:pt x="14030" y="900"/>
                    <a:pt x="14747" y="867"/>
                    <a:pt x="15463" y="750"/>
                  </a:cubicBezTo>
                  <a:cubicBezTo>
                    <a:pt x="16230" y="634"/>
                    <a:pt x="16980" y="450"/>
                    <a:pt x="17746" y="350"/>
                  </a:cubicBezTo>
                  <a:cubicBezTo>
                    <a:pt x="19446" y="134"/>
                    <a:pt x="21212" y="1"/>
                    <a:pt x="22812" y="734"/>
                  </a:cubicBezTo>
                  <a:cubicBezTo>
                    <a:pt x="23911" y="1234"/>
                    <a:pt x="24711" y="1850"/>
                    <a:pt x="24878" y="3116"/>
                  </a:cubicBezTo>
                  <a:cubicBezTo>
                    <a:pt x="24978" y="4016"/>
                    <a:pt x="24845" y="5016"/>
                    <a:pt x="24311" y="5783"/>
                  </a:cubicBezTo>
                  <a:cubicBezTo>
                    <a:pt x="23628" y="6782"/>
                    <a:pt x="22445" y="6849"/>
                    <a:pt x="21362" y="6949"/>
                  </a:cubicBezTo>
                  <a:cubicBezTo>
                    <a:pt x="20379" y="7049"/>
                    <a:pt x="19379" y="7082"/>
                    <a:pt x="18396" y="7182"/>
                  </a:cubicBezTo>
                  <a:cubicBezTo>
                    <a:pt x="16313" y="7382"/>
                    <a:pt x="14297" y="7882"/>
                    <a:pt x="12264" y="8315"/>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1"/>
            <p:cNvSpPr/>
            <p:nvPr/>
          </p:nvSpPr>
          <p:spPr>
            <a:xfrm>
              <a:off x="2269725" y="1450525"/>
              <a:ext cx="915225" cy="267050"/>
            </a:xfrm>
            <a:custGeom>
              <a:avLst/>
              <a:gdLst/>
              <a:ahLst/>
              <a:cxnLst/>
              <a:rect l="l" t="t" r="r" b="b"/>
              <a:pathLst>
                <a:path w="36609" h="10682" extrusionOk="0">
                  <a:moveTo>
                    <a:pt x="33826" y="10681"/>
                  </a:moveTo>
                  <a:cubicBezTo>
                    <a:pt x="33309" y="10281"/>
                    <a:pt x="33293" y="10198"/>
                    <a:pt x="32809" y="10115"/>
                  </a:cubicBezTo>
                  <a:cubicBezTo>
                    <a:pt x="32643" y="10081"/>
                    <a:pt x="32476" y="10048"/>
                    <a:pt x="32293" y="9998"/>
                  </a:cubicBezTo>
                  <a:cubicBezTo>
                    <a:pt x="31660" y="9881"/>
                    <a:pt x="30926" y="9948"/>
                    <a:pt x="30293" y="9965"/>
                  </a:cubicBezTo>
                  <a:cubicBezTo>
                    <a:pt x="29543" y="9998"/>
                    <a:pt x="28827" y="10115"/>
                    <a:pt x="28077" y="10115"/>
                  </a:cubicBezTo>
                  <a:cubicBezTo>
                    <a:pt x="27661" y="10115"/>
                    <a:pt x="27227" y="10148"/>
                    <a:pt x="26811" y="10115"/>
                  </a:cubicBezTo>
                  <a:cubicBezTo>
                    <a:pt x="26411" y="10098"/>
                    <a:pt x="26028" y="9981"/>
                    <a:pt x="25628" y="9965"/>
                  </a:cubicBezTo>
                  <a:cubicBezTo>
                    <a:pt x="23745" y="9881"/>
                    <a:pt x="21829" y="9965"/>
                    <a:pt x="19946" y="9981"/>
                  </a:cubicBezTo>
                  <a:cubicBezTo>
                    <a:pt x="18629" y="9981"/>
                    <a:pt x="17330" y="9865"/>
                    <a:pt x="16013" y="9831"/>
                  </a:cubicBezTo>
                  <a:cubicBezTo>
                    <a:pt x="14580" y="9815"/>
                    <a:pt x="13264" y="9515"/>
                    <a:pt x="11864" y="9298"/>
                  </a:cubicBezTo>
                  <a:cubicBezTo>
                    <a:pt x="10465" y="9081"/>
                    <a:pt x="9065" y="8948"/>
                    <a:pt x="7699" y="8598"/>
                  </a:cubicBezTo>
                  <a:cubicBezTo>
                    <a:pt x="6965" y="8432"/>
                    <a:pt x="5799" y="8348"/>
                    <a:pt x="5349" y="7732"/>
                  </a:cubicBezTo>
                  <a:cubicBezTo>
                    <a:pt x="5016" y="7282"/>
                    <a:pt x="5349" y="6715"/>
                    <a:pt x="5649" y="6315"/>
                  </a:cubicBezTo>
                  <a:cubicBezTo>
                    <a:pt x="5949" y="5949"/>
                    <a:pt x="6832" y="5632"/>
                    <a:pt x="6715" y="5066"/>
                  </a:cubicBezTo>
                  <a:cubicBezTo>
                    <a:pt x="6682" y="4849"/>
                    <a:pt x="6432" y="4732"/>
                    <a:pt x="6266" y="4649"/>
                  </a:cubicBezTo>
                  <a:cubicBezTo>
                    <a:pt x="5866" y="4449"/>
                    <a:pt x="5449" y="4366"/>
                    <a:pt x="5033" y="4216"/>
                  </a:cubicBezTo>
                  <a:cubicBezTo>
                    <a:pt x="4383" y="3999"/>
                    <a:pt x="3666" y="3899"/>
                    <a:pt x="2983" y="3833"/>
                  </a:cubicBezTo>
                  <a:cubicBezTo>
                    <a:pt x="2317" y="3766"/>
                    <a:pt x="1600" y="3799"/>
                    <a:pt x="1000" y="3449"/>
                  </a:cubicBezTo>
                  <a:cubicBezTo>
                    <a:pt x="534" y="3183"/>
                    <a:pt x="0" y="2600"/>
                    <a:pt x="317" y="2000"/>
                  </a:cubicBezTo>
                  <a:cubicBezTo>
                    <a:pt x="417" y="1833"/>
                    <a:pt x="684" y="1733"/>
                    <a:pt x="850" y="1667"/>
                  </a:cubicBezTo>
                  <a:cubicBezTo>
                    <a:pt x="1283" y="1450"/>
                    <a:pt x="1800" y="1283"/>
                    <a:pt x="2267" y="1167"/>
                  </a:cubicBezTo>
                  <a:cubicBezTo>
                    <a:pt x="2816" y="1017"/>
                    <a:pt x="3450" y="983"/>
                    <a:pt x="4033" y="850"/>
                  </a:cubicBezTo>
                  <a:cubicBezTo>
                    <a:pt x="4999" y="633"/>
                    <a:pt x="6016" y="617"/>
                    <a:pt x="6982" y="434"/>
                  </a:cubicBezTo>
                  <a:cubicBezTo>
                    <a:pt x="9298" y="0"/>
                    <a:pt x="11764" y="350"/>
                    <a:pt x="14080" y="600"/>
                  </a:cubicBezTo>
                  <a:cubicBezTo>
                    <a:pt x="15114" y="717"/>
                    <a:pt x="16147" y="917"/>
                    <a:pt x="17196" y="817"/>
                  </a:cubicBezTo>
                  <a:cubicBezTo>
                    <a:pt x="18313" y="733"/>
                    <a:pt x="19413" y="767"/>
                    <a:pt x="20529" y="683"/>
                  </a:cubicBezTo>
                  <a:cubicBezTo>
                    <a:pt x="21712" y="583"/>
                    <a:pt x="22812" y="600"/>
                    <a:pt x="23978" y="850"/>
                  </a:cubicBezTo>
                  <a:cubicBezTo>
                    <a:pt x="24995" y="1067"/>
                    <a:pt x="26144" y="1150"/>
                    <a:pt x="27094" y="1583"/>
                  </a:cubicBezTo>
                  <a:cubicBezTo>
                    <a:pt x="28444" y="2200"/>
                    <a:pt x="29827" y="2800"/>
                    <a:pt x="31076" y="3583"/>
                  </a:cubicBezTo>
                  <a:cubicBezTo>
                    <a:pt x="31460" y="3816"/>
                    <a:pt x="31793" y="4116"/>
                    <a:pt x="32143" y="4366"/>
                  </a:cubicBezTo>
                  <a:cubicBezTo>
                    <a:pt x="32459" y="4583"/>
                    <a:pt x="32826" y="4699"/>
                    <a:pt x="33126" y="4916"/>
                  </a:cubicBezTo>
                  <a:cubicBezTo>
                    <a:pt x="33709" y="5332"/>
                    <a:pt x="34426" y="5599"/>
                    <a:pt x="34976" y="6065"/>
                  </a:cubicBezTo>
                  <a:cubicBezTo>
                    <a:pt x="35342" y="6365"/>
                    <a:pt x="35725" y="6599"/>
                    <a:pt x="36075" y="6882"/>
                  </a:cubicBezTo>
                  <a:cubicBezTo>
                    <a:pt x="36275" y="7032"/>
                    <a:pt x="36559" y="7332"/>
                    <a:pt x="36609" y="7548"/>
                  </a:cubicBezTo>
                  <a:cubicBezTo>
                    <a:pt x="36525" y="7632"/>
                    <a:pt x="36425" y="7782"/>
                    <a:pt x="36325" y="7848"/>
                  </a:cubicBezTo>
                  <a:cubicBezTo>
                    <a:pt x="36225" y="7898"/>
                    <a:pt x="36009" y="7865"/>
                    <a:pt x="35909" y="7898"/>
                  </a:cubicBezTo>
                  <a:cubicBezTo>
                    <a:pt x="35675" y="7948"/>
                    <a:pt x="35509" y="8082"/>
                    <a:pt x="35292" y="8132"/>
                  </a:cubicBezTo>
                  <a:cubicBezTo>
                    <a:pt x="35059" y="8198"/>
                    <a:pt x="34876" y="8215"/>
                    <a:pt x="34676" y="8332"/>
                  </a:cubicBezTo>
                  <a:cubicBezTo>
                    <a:pt x="34292" y="8498"/>
                    <a:pt x="33992" y="8615"/>
                    <a:pt x="33792" y="8998"/>
                  </a:cubicBezTo>
                  <a:cubicBezTo>
                    <a:pt x="33626" y="9298"/>
                    <a:pt x="33509" y="9715"/>
                    <a:pt x="33826" y="10681"/>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1"/>
            <p:cNvSpPr/>
            <p:nvPr/>
          </p:nvSpPr>
          <p:spPr>
            <a:xfrm>
              <a:off x="4571275" y="1558000"/>
              <a:ext cx="350350" cy="138325"/>
            </a:xfrm>
            <a:custGeom>
              <a:avLst/>
              <a:gdLst/>
              <a:ahLst/>
              <a:cxnLst/>
              <a:rect l="l" t="t" r="r" b="b"/>
              <a:pathLst>
                <a:path w="14014" h="5533" extrusionOk="0">
                  <a:moveTo>
                    <a:pt x="0" y="5532"/>
                  </a:moveTo>
                  <a:cubicBezTo>
                    <a:pt x="1317" y="4516"/>
                    <a:pt x="2800" y="3749"/>
                    <a:pt x="4449" y="3416"/>
                  </a:cubicBezTo>
                  <a:cubicBezTo>
                    <a:pt x="5416" y="3216"/>
                    <a:pt x="6349" y="3133"/>
                    <a:pt x="7332" y="3149"/>
                  </a:cubicBezTo>
                  <a:cubicBezTo>
                    <a:pt x="8165" y="3149"/>
                    <a:pt x="9048" y="3233"/>
                    <a:pt x="9865" y="3133"/>
                  </a:cubicBezTo>
                  <a:cubicBezTo>
                    <a:pt x="10998" y="2983"/>
                    <a:pt x="12431" y="2566"/>
                    <a:pt x="13164" y="1667"/>
                  </a:cubicBezTo>
                  <a:cubicBezTo>
                    <a:pt x="13497" y="1283"/>
                    <a:pt x="14014" y="400"/>
                    <a:pt x="13197" y="200"/>
                  </a:cubicBezTo>
                  <a:cubicBezTo>
                    <a:pt x="12281" y="0"/>
                    <a:pt x="11248" y="817"/>
                    <a:pt x="10464" y="1183"/>
                  </a:cubicBezTo>
                  <a:cubicBezTo>
                    <a:pt x="9448" y="1650"/>
                    <a:pt x="8448" y="1966"/>
                    <a:pt x="7365" y="2216"/>
                  </a:cubicBezTo>
                  <a:cubicBezTo>
                    <a:pt x="6282" y="2466"/>
                    <a:pt x="5116" y="2616"/>
                    <a:pt x="4066" y="3016"/>
                  </a:cubicBezTo>
                  <a:cubicBezTo>
                    <a:pt x="3533" y="3233"/>
                    <a:pt x="2966" y="3416"/>
                    <a:pt x="2433" y="3633"/>
                  </a:cubicBezTo>
                  <a:cubicBezTo>
                    <a:pt x="1900" y="3849"/>
                    <a:pt x="967" y="4349"/>
                    <a:pt x="0" y="5532"/>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1"/>
            <p:cNvSpPr/>
            <p:nvPr/>
          </p:nvSpPr>
          <p:spPr>
            <a:xfrm>
              <a:off x="2822925" y="1548825"/>
              <a:ext cx="320775" cy="164150"/>
            </a:xfrm>
            <a:custGeom>
              <a:avLst/>
              <a:gdLst/>
              <a:ahLst/>
              <a:cxnLst/>
              <a:rect l="l" t="t" r="r" b="b"/>
              <a:pathLst>
                <a:path w="12831" h="6566" extrusionOk="0">
                  <a:moveTo>
                    <a:pt x="12398" y="2250"/>
                  </a:moveTo>
                  <a:cubicBezTo>
                    <a:pt x="11565" y="1800"/>
                    <a:pt x="10715" y="1350"/>
                    <a:pt x="9798" y="1067"/>
                  </a:cubicBezTo>
                  <a:cubicBezTo>
                    <a:pt x="8449" y="667"/>
                    <a:pt x="6999" y="467"/>
                    <a:pt x="5583" y="317"/>
                  </a:cubicBezTo>
                  <a:cubicBezTo>
                    <a:pt x="4200" y="167"/>
                    <a:pt x="2667" y="1"/>
                    <a:pt x="1317" y="434"/>
                  </a:cubicBezTo>
                  <a:cubicBezTo>
                    <a:pt x="850" y="584"/>
                    <a:pt x="1" y="900"/>
                    <a:pt x="201" y="1550"/>
                  </a:cubicBezTo>
                  <a:cubicBezTo>
                    <a:pt x="417" y="2267"/>
                    <a:pt x="1634" y="2417"/>
                    <a:pt x="2200" y="2600"/>
                  </a:cubicBezTo>
                  <a:cubicBezTo>
                    <a:pt x="2833" y="2817"/>
                    <a:pt x="3450" y="3050"/>
                    <a:pt x="4033" y="3383"/>
                  </a:cubicBezTo>
                  <a:cubicBezTo>
                    <a:pt x="4799" y="3816"/>
                    <a:pt x="5333" y="4650"/>
                    <a:pt x="6082" y="5183"/>
                  </a:cubicBezTo>
                  <a:cubicBezTo>
                    <a:pt x="6516" y="5483"/>
                    <a:pt x="7082" y="5549"/>
                    <a:pt x="7599" y="5649"/>
                  </a:cubicBezTo>
                  <a:cubicBezTo>
                    <a:pt x="8082" y="5766"/>
                    <a:pt x="8549" y="5916"/>
                    <a:pt x="9032" y="6049"/>
                  </a:cubicBezTo>
                  <a:cubicBezTo>
                    <a:pt x="9648" y="6199"/>
                    <a:pt x="10581" y="6566"/>
                    <a:pt x="11115" y="6049"/>
                  </a:cubicBezTo>
                  <a:cubicBezTo>
                    <a:pt x="11581" y="5583"/>
                    <a:pt x="11598" y="4800"/>
                    <a:pt x="12048" y="4283"/>
                  </a:cubicBezTo>
                  <a:cubicBezTo>
                    <a:pt x="12281" y="4033"/>
                    <a:pt x="12564" y="3850"/>
                    <a:pt x="12681" y="3516"/>
                  </a:cubicBezTo>
                  <a:cubicBezTo>
                    <a:pt x="12831" y="3117"/>
                    <a:pt x="12814" y="2750"/>
                    <a:pt x="12398" y="2250"/>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1"/>
            <p:cNvSpPr/>
            <p:nvPr/>
          </p:nvSpPr>
          <p:spPr>
            <a:xfrm>
              <a:off x="3882675" y="1607575"/>
              <a:ext cx="66275" cy="57075"/>
            </a:xfrm>
            <a:custGeom>
              <a:avLst/>
              <a:gdLst/>
              <a:ahLst/>
              <a:cxnLst/>
              <a:rect l="l" t="t" r="r" b="b"/>
              <a:pathLst>
                <a:path w="2651" h="2283" extrusionOk="0">
                  <a:moveTo>
                    <a:pt x="884" y="2283"/>
                  </a:moveTo>
                  <a:cubicBezTo>
                    <a:pt x="351" y="1733"/>
                    <a:pt x="1" y="1550"/>
                    <a:pt x="251" y="867"/>
                  </a:cubicBezTo>
                  <a:cubicBezTo>
                    <a:pt x="417" y="450"/>
                    <a:pt x="767" y="0"/>
                    <a:pt x="1267" y="17"/>
                  </a:cubicBezTo>
                  <a:cubicBezTo>
                    <a:pt x="1550" y="33"/>
                    <a:pt x="2133" y="367"/>
                    <a:pt x="2300" y="600"/>
                  </a:cubicBezTo>
                  <a:cubicBezTo>
                    <a:pt x="2650" y="1067"/>
                    <a:pt x="2367" y="1533"/>
                    <a:pt x="2000" y="18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1"/>
            <p:cNvSpPr/>
            <p:nvPr/>
          </p:nvSpPr>
          <p:spPr>
            <a:xfrm>
              <a:off x="3919750" y="1958325"/>
              <a:ext cx="432425" cy="207875"/>
            </a:xfrm>
            <a:custGeom>
              <a:avLst/>
              <a:gdLst/>
              <a:ahLst/>
              <a:cxnLst/>
              <a:rect l="l" t="t" r="r" b="b"/>
              <a:pathLst>
                <a:path w="17297" h="8315" extrusionOk="0">
                  <a:moveTo>
                    <a:pt x="234" y="7348"/>
                  </a:moveTo>
                  <a:cubicBezTo>
                    <a:pt x="151" y="6698"/>
                    <a:pt x="1" y="6149"/>
                    <a:pt x="217" y="5532"/>
                  </a:cubicBezTo>
                  <a:cubicBezTo>
                    <a:pt x="467" y="4849"/>
                    <a:pt x="817" y="4099"/>
                    <a:pt x="1217" y="3499"/>
                  </a:cubicBezTo>
                  <a:cubicBezTo>
                    <a:pt x="1684" y="2799"/>
                    <a:pt x="2350" y="2383"/>
                    <a:pt x="3033" y="1933"/>
                  </a:cubicBezTo>
                  <a:cubicBezTo>
                    <a:pt x="3683" y="1500"/>
                    <a:pt x="4366" y="1000"/>
                    <a:pt x="5083" y="700"/>
                  </a:cubicBezTo>
                  <a:cubicBezTo>
                    <a:pt x="6632" y="33"/>
                    <a:pt x="8532" y="0"/>
                    <a:pt x="10198" y="33"/>
                  </a:cubicBezTo>
                  <a:cubicBezTo>
                    <a:pt x="11331" y="67"/>
                    <a:pt x="12498" y="150"/>
                    <a:pt x="13631" y="317"/>
                  </a:cubicBezTo>
                  <a:cubicBezTo>
                    <a:pt x="14614" y="467"/>
                    <a:pt x="15647" y="667"/>
                    <a:pt x="16463" y="1316"/>
                  </a:cubicBezTo>
                  <a:cubicBezTo>
                    <a:pt x="16780" y="1550"/>
                    <a:pt x="17163" y="1883"/>
                    <a:pt x="17230" y="2300"/>
                  </a:cubicBezTo>
                  <a:cubicBezTo>
                    <a:pt x="17297" y="2749"/>
                    <a:pt x="17047" y="3233"/>
                    <a:pt x="16880" y="3633"/>
                  </a:cubicBezTo>
                  <a:cubicBezTo>
                    <a:pt x="16314" y="4966"/>
                    <a:pt x="14814" y="5632"/>
                    <a:pt x="13581" y="6215"/>
                  </a:cubicBezTo>
                  <a:cubicBezTo>
                    <a:pt x="12698" y="6649"/>
                    <a:pt x="11698" y="6982"/>
                    <a:pt x="10765" y="7348"/>
                  </a:cubicBezTo>
                  <a:cubicBezTo>
                    <a:pt x="9815" y="7715"/>
                    <a:pt x="8699" y="8065"/>
                    <a:pt x="7682" y="8165"/>
                  </a:cubicBezTo>
                  <a:cubicBezTo>
                    <a:pt x="6399" y="8315"/>
                    <a:pt x="4999" y="8198"/>
                    <a:pt x="3733" y="7982"/>
                  </a:cubicBezTo>
                  <a:cubicBezTo>
                    <a:pt x="2767" y="7815"/>
                    <a:pt x="1934" y="7465"/>
                    <a:pt x="234" y="73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1"/>
            <p:cNvSpPr/>
            <p:nvPr/>
          </p:nvSpPr>
          <p:spPr>
            <a:xfrm>
              <a:off x="4115550" y="2169100"/>
              <a:ext cx="104150" cy="88325"/>
            </a:xfrm>
            <a:custGeom>
              <a:avLst/>
              <a:gdLst/>
              <a:ahLst/>
              <a:cxnLst/>
              <a:rect l="l" t="t" r="r" b="b"/>
              <a:pathLst>
                <a:path w="4166" h="3533" extrusionOk="0">
                  <a:moveTo>
                    <a:pt x="267" y="2700"/>
                  </a:moveTo>
                  <a:cubicBezTo>
                    <a:pt x="183" y="2183"/>
                    <a:pt x="0" y="1800"/>
                    <a:pt x="250" y="1417"/>
                  </a:cubicBezTo>
                  <a:cubicBezTo>
                    <a:pt x="517" y="1000"/>
                    <a:pt x="1033" y="700"/>
                    <a:pt x="1450" y="484"/>
                  </a:cubicBezTo>
                  <a:cubicBezTo>
                    <a:pt x="2383" y="0"/>
                    <a:pt x="3116" y="84"/>
                    <a:pt x="3799" y="867"/>
                  </a:cubicBezTo>
                  <a:cubicBezTo>
                    <a:pt x="4149" y="1283"/>
                    <a:pt x="4166" y="1900"/>
                    <a:pt x="3916" y="2383"/>
                  </a:cubicBezTo>
                  <a:cubicBezTo>
                    <a:pt x="3483" y="3183"/>
                    <a:pt x="2366" y="3483"/>
                    <a:pt x="1533" y="35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1"/>
            <p:cNvSpPr/>
            <p:nvPr/>
          </p:nvSpPr>
          <p:spPr>
            <a:xfrm>
              <a:off x="5721425" y="1840000"/>
              <a:ext cx="152475" cy="127500"/>
            </a:xfrm>
            <a:custGeom>
              <a:avLst/>
              <a:gdLst/>
              <a:ahLst/>
              <a:cxnLst/>
              <a:rect l="l" t="t" r="r" b="b"/>
              <a:pathLst>
                <a:path w="6099" h="5100" extrusionOk="0">
                  <a:moveTo>
                    <a:pt x="4516" y="1"/>
                  </a:moveTo>
                  <a:cubicBezTo>
                    <a:pt x="4066" y="817"/>
                    <a:pt x="3599" y="1401"/>
                    <a:pt x="2866" y="1984"/>
                  </a:cubicBezTo>
                  <a:cubicBezTo>
                    <a:pt x="2483" y="2300"/>
                    <a:pt x="2083" y="2617"/>
                    <a:pt x="1683" y="2934"/>
                  </a:cubicBezTo>
                  <a:cubicBezTo>
                    <a:pt x="1367" y="3183"/>
                    <a:pt x="833" y="3433"/>
                    <a:pt x="583" y="3767"/>
                  </a:cubicBezTo>
                  <a:cubicBezTo>
                    <a:pt x="0" y="4516"/>
                    <a:pt x="1167" y="4816"/>
                    <a:pt x="1716" y="4900"/>
                  </a:cubicBezTo>
                  <a:cubicBezTo>
                    <a:pt x="2916" y="5100"/>
                    <a:pt x="4432" y="4900"/>
                    <a:pt x="5366" y="4083"/>
                  </a:cubicBezTo>
                  <a:cubicBezTo>
                    <a:pt x="5566" y="3900"/>
                    <a:pt x="5782" y="3750"/>
                    <a:pt x="5915" y="3500"/>
                  </a:cubicBezTo>
                  <a:cubicBezTo>
                    <a:pt x="6032" y="3233"/>
                    <a:pt x="6049" y="2900"/>
                    <a:pt x="6065" y="2617"/>
                  </a:cubicBezTo>
                  <a:cubicBezTo>
                    <a:pt x="6099" y="1767"/>
                    <a:pt x="6015" y="767"/>
                    <a:pt x="45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1"/>
            <p:cNvSpPr/>
            <p:nvPr/>
          </p:nvSpPr>
          <p:spPr>
            <a:xfrm>
              <a:off x="5850550" y="1738375"/>
              <a:ext cx="78350" cy="107075"/>
            </a:xfrm>
            <a:custGeom>
              <a:avLst/>
              <a:gdLst/>
              <a:ahLst/>
              <a:cxnLst/>
              <a:rect l="l" t="t" r="r" b="b"/>
              <a:pathLst>
                <a:path w="3134" h="4283" extrusionOk="0">
                  <a:moveTo>
                    <a:pt x="2567" y="150"/>
                  </a:moveTo>
                  <a:cubicBezTo>
                    <a:pt x="2000" y="833"/>
                    <a:pt x="1434" y="1533"/>
                    <a:pt x="884" y="2250"/>
                  </a:cubicBezTo>
                  <a:cubicBezTo>
                    <a:pt x="667" y="2516"/>
                    <a:pt x="1" y="3333"/>
                    <a:pt x="217" y="3766"/>
                  </a:cubicBezTo>
                  <a:cubicBezTo>
                    <a:pt x="467" y="4283"/>
                    <a:pt x="1150" y="3583"/>
                    <a:pt x="1384" y="3366"/>
                  </a:cubicBezTo>
                  <a:cubicBezTo>
                    <a:pt x="1900" y="2883"/>
                    <a:pt x="2467" y="2616"/>
                    <a:pt x="2817" y="1966"/>
                  </a:cubicBezTo>
                  <a:cubicBezTo>
                    <a:pt x="2983" y="1650"/>
                    <a:pt x="3133" y="1500"/>
                    <a:pt x="3133" y="1133"/>
                  </a:cubicBezTo>
                  <a:cubicBezTo>
                    <a:pt x="3117" y="683"/>
                    <a:pt x="3033" y="433"/>
                    <a:pt x="28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1"/>
            <p:cNvSpPr/>
            <p:nvPr/>
          </p:nvSpPr>
          <p:spPr>
            <a:xfrm>
              <a:off x="5516050" y="1962900"/>
              <a:ext cx="216225" cy="85425"/>
            </a:xfrm>
            <a:custGeom>
              <a:avLst/>
              <a:gdLst/>
              <a:ahLst/>
              <a:cxnLst/>
              <a:rect l="l" t="t" r="r" b="b"/>
              <a:pathLst>
                <a:path w="8649" h="3417" extrusionOk="0">
                  <a:moveTo>
                    <a:pt x="8648" y="0"/>
                  </a:moveTo>
                  <a:cubicBezTo>
                    <a:pt x="7432" y="50"/>
                    <a:pt x="6249" y="350"/>
                    <a:pt x="5033" y="534"/>
                  </a:cubicBezTo>
                  <a:cubicBezTo>
                    <a:pt x="4383" y="634"/>
                    <a:pt x="3583" y="717"/>
                    <a:pt x="3033" y="1117"/>
                  </a:cubicBezTo>
                  <a:cubicBezTo>
                    <a:pt x="2616" y="1417"/>
                    <a:pt x="2283" y="1850"/>
                    <a:pt x="1833" y="2100"/>
                  </a:cubicBezTo>
                  <a:cubicBezTo>
                    <a:pt x="1183" y="2466"/>
                    <a:pt x="484" y="2783"/>
                    <a:pt x="0" y="3383"/>
                  </a:cubicBezTo>
                  <a:cubicBezTo>
                    <a:pt x="284" y="3416"/>
                    <a:pt x="584" y="3200"/>
                    <a:pt x="850" y="3100"/>
                  </a:cubicBezTo>
                  <a:cubicBezTo>
                    <a:pt x="1250" y="2916"/>
                    <a:pt x="1683" y="2650"/>
                    <a:pt x="2067" y="2416"/>
                  </a:cubicBezTo>
                  <a:cubicBezTo>
                    <a:pt x="2616" y="2083"/>
                    <a:pt x="3116" y="1517"/>
                    <a:pt x="3816" y="1750"/>
                  </a:cubicBezTo>
                  <a:cubicBezTo>
                    <a:pt x="4116" y="1850"/>
                    <a:pt x="4249" y="2050"/>
                    <a:pt x="4499" y="2217"/>
                  </a:cubicBezTo>
                  <a:cubicBezTo>
                    <a:pt x="4866" y="2450"/>
                    <a:pt x="5766" y="2533"/>
                    <a:pt x="6199" y="2550"/>
                  </a:cubicBezTo>
                  <a:cubicBezTo>
                    <a:pt x="6849" y="2566"/>
                    <a:pt x="7782" y="2183"/>
                    <a:pt x="8215" y="1683"/>
                  </a:cubicBezTo>
                  <a:cubicBezTo>
                    <a:pt x="8615" y="1217"/>
                    <a:pt x="8448" y="817"/>
                    <a:pt x="8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1"/>
            <p:cNvSpPr/>
            <p:nvPr/>
          </p:nvSpPr>
          <p:spPr>
            <a:xfrm>
              <a:off x="5202800" y="2120775"/>
              <a:ext cx="69175" cy="65000"/>
            </a:xfrm>
            <a:custGeom>
              <a:avLst/>
              <a:gdLst/>
              <a:ahLst/>
              <a:cxnLst/>
              <a:rect l="l" t="t" r="r" b="b"/>
              <a:pathLst>
                <a:path w="2767" h="2600" extrusionOk="0">
                  <a:moveTo>
                    <a:pt x="0" y="2533"/>
                  </a:moveTo>
                  <a:cubicBezTo>
                    <a:pt x="850" y="2533"/>
                    <a:pt x="2016" y="2600"/>
                    <a:pt x="2533" y="1717"/>
                  </a:cubicBezTo>
                  <a:cubicBezTo>
                    <a:pt x="2733" y="1400"/>
                    <a:pt x="2766" y="750"/>
                    <a:pt x="2566" y="417"/>
                  </a:cubicBezTo>
                  <a:cubicBezTo>
                    <a:pt x="2316" y="1"/>
                    <a:pt x="2133" y="200"/>
                    <a:pt x="1816" y="417"/>
                  </a:cubicBezTo>
                  <a:cubicBezTo>
                    <a:pt x="1183" y="884"/>
                    <a:pt x="650" y="1400"/>
                    <a:pt x="283" y="21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1"/>
            <p:cNvSpPr/>
            <p:nvPr/>
          </p:nvSpPr>
          <p:spPr>
            <a:xfrm>
              <a:off x="4114300" y="1942475"/>
              <a:ext cx="62075" cy="40450"/>
            </a:xfrm>
            <a:custGeom>
              <a:avLst/>
              <a:gdLst/>
              <a:ahLst/>
              <a:cxnLst/>
              <a:rect l="l" t="t" r="r" b="b"/>
              <a:pathLst>
                <a:path w="2483" h="1618" extrusionOk="0">
                  <a:moveTo>
                    <a:pt x="0" y="1451"/>
                  </a:moveTo>
                  <a:cubicBezTo>
                    <a:pt x="100" y="734"/>
                    <a:pt x="133" y="551"/>
                    <a:pt x="767" y="284"/>
                  </a:cubicBezTo>
                  <a:cubicBezTo>
                    <a:pt x="1050" y="168"/>
                    <a:pt x="1367" y="1"/>
                    <a:pt x="1683" y="101"/>
                  </a:cubicBezTo>
                  <a:cubicBezTo>
                    <a:pt x="1950" y="168"/>
                    <a:pt x="2483" y="434"/>
                    <a:pt x="2433" y="767"/>
                  </a:cubicBezTo>
                  <a:cubicBezTo>
                    <a:pt x="2316" y="1617"/>
                    <a:pt x="1033" y="1484"/>
                    <a:pt x="417" y="15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1"/>
            <p:cNvSpPr/>
            <p:nvPr/>
          </p:nvSpPr>
          <p:spPr>
            <a:xfrm>
              <a:off x="4214275" y="1915400"/>
              <a:ext cx="185800" cy="132925"/>
            </a:xfrm>
            <a:custGeom>
              <a:avLst/>
              <a:gdLst/>
              <a:ahLst/>
              <a:cxnLst/>
              <a:rect l="l" t="t" r="r" b="b"/>
              <a:pathLst>
                <a:path w="7432" h="5317" extrusionOk="0">
                  <a:moveTo>
                    <a:pt x="0" y="2634"/>
                  </a:moveTo>
                  <a:cubicBezTo>
                    <a:pt x="200" y="2317"/>
                    <a:pt x="367" y="1950"/>
                    <a:pt x="583" y="1650"/>
                  </a:cubicBezTo>
                  <a:cubicBezTo>
                    <a:pt x="867" y="1251"/>
                    <a:pt x="1300" y="917"/>
                    <a:pt x="1683" y="617"/>
                  </a:cubicBezTo>
                  <a:cubicBezTo>
                    <a:pt x="2500" y="1"/>
                    <a:pt x="3333" y="67"/>
                    <a:pt x="4266" y="351"/>
                  </a:cubicBezTo>
                  <a:cubicBezTo>
                    <a:pt x="5466" y="701"/>
                    <a:pt x="7165" y="1301"/>
                    <a:pt x="7365" y="2750"/>
                  </a:cubicBezTo>
                  <a:cubicBezTo>
                    <a:pt x="7432" y="3300"/>
                    <a:pt x="7382" y="3883"/>
                    <a:pt x="7049" y="4333"/>
                  </a:cubicBezTo>
                  <a:cubicBezTo>
                    <a:pt x="6549" y="4983"/>
                    <a:pt x="5582" y="5233"/>
                    <a:pt x="4799" y="5266"/>
                  </a:cubicBezTo>
                  <a:cubicBezTo>
                    <a:pt x="3633" y="5316"/>
                    <a:pt x="2250" y="5150"/>
                    <a:pt x="1367" y="4316"/>
                  </a:cubicBezTo>
                  <a:cubicBezTo>
                    <a:pt x="683" y="3667"/>
                    <a:pt x="433" y="2883"/>
                    <a:pt x="0" y="26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1"/>
            <p:cNvSpPr/>
            <p:nvPr/>
          </p:nvSpPr>
          <p:spPr>
            <a:xfrm>
              <a:off x="4314250" y="2051200"/>
              <a:ext cx="62500" cy="32950"/>
            </a:xfrm>
            <a:custGeom>
              <a:avLst/>
              <a:gdLst/>
              <a:ahLst/>
              <a:cxnLst/>
              <a:rect l="l" t="t" r="r" b="b"/>
              <a:pathLst>
                <a:path w="2500" h="1318" extrusionOk="0">
                  <a:moveTo>
                    <a:pt x="217" y="1001"/>
                  </a:moveTo>
                  <a:cubicBezTo>
                    <a:pt x="317" y="784"/>
                    <a:pt x="434" y="384"/>
                    <a:pt x="650" y="251"/>
                  </a:cubicBezTo>
                  <a:cubicBezTo>
                    <a:pt x="783" y="168"/>
                    <a:pt x="1167" y="134"/>
                    <a:pt x="1317" y="101"/>
                  </a:cubicBezTo>
                  <a:cubicBezTo>
                    <a:pt x="1567" y="51"/>
                    <a:pt x="1950" y="1"/>
                    <a:pt x="2100" y="284"/>
                  </a:cubicBezTo>
                  <a:cubicBezTo>
                    <a:pt x="2500" y="1101"/>
                    <a:pt x="350" y="1234"/>
                    <a:pt x="0" y="13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1"/>
            <p:cNvSpPr/>
            <p:nvPr/>
          </p:nvSpPr>
          <p:spPr>
            <a:xfrm>
              <a:off x="3326550" y="1609650"/>
              <a:ext cx="50850" cy="70000"/>
            </a:xfrm>
            <a:custGeom>
              <a:avLst/>
              <a:gdLst/>
              <a:ahLst/>
              <a:cxnLst/>
              <a:rect l="l" t="t" r="r" b="b"/>
              <a:pathLst>
                <a:path w="2034" h="2800" extrusionOk="0">
                  <a:moveTo>
                    <a:pt x="467" y="2133"/>
                  </a:moveTo>
                  <a:cubicBezTo>
                    <a:pt x="284" y="1900"/>
                    <a:pt x="117" y="1633"/>
                    <a:pt x="1" y="1367"/>
                  </a:cubicBezTo>
                  <a:cubicBezTo>
                    <a:pt x="301" y="967"/>
                    <a:pt x="851" y="0"/>
                    <a:pt x="1501" y="250"/>
                  </a:cubicBezTo>
                  <a:cubicBezTo>
                    <a:pt x="1934" y="434"/>
                    <a:pt x="2034" y="934"/>
                    <a:pt x="1884" y="1333"/>
                  </a:cubicBezTo>
                  <a:cubicBezTo>
                    <a:pt x="1767" y="1700"/>
                    <a:pt x="1051" y="2800"/>
                    <a:pt x="567" y="22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1"/>
            <p:cNvSpPr/>
            <p:nvPr/>
          </p:nvSpPr>
          <p:spPr>
            <a:xfrm>
              <a:off x="3039550" y="2079950"/>
              <a:ext cx="57075" cy="77500"/>
            </a:xfrm>
            <a:custGeom>
              <a:avLst/>
              <a:gdLst/>
              <a:ahLst/>
              <a:cxnLst/>
              <a:rect l="l" t="t" r="r" b="b"/>
              <a:pathLst>
                <a:path w="2283" h="3100" extrusionOk="0">
                  <a:moveTo>
                    <a:pt x="900" y="3100"/>
                  </a:moveTo>
                  <a:cubicBezTo>
                    <a:pt x="717" y="3000"/>
                    <a:pt x="383" y="2867"/>
                    <a:pt x="250" y="2683"/>
                  </a:cubicBezTo>
                  <a:cubicBezTo>
                    <a:pt x="183" y="2583"/>
                    <a:pt x="150" y="2333"/>
                    <a:pt x="117" y="2217"/>
                  </a:cubicBezTo>
                  <a:cubicBezTo>
                    <a:pt x="17" y="1833"/>
                    <a:pt x="0" y="1434"/>
                    <a:pt x="117" y="1050"/>
                  </a:cubicBezTo>
                  <a:cubicBezTo>
                    <a:pt x="333" y="351"/>
                    <a:pt x="867" y="1"/>
                    <a:pt x="1533" y="334"/>
                  </a:cubicBezTo>
                  <a:cubicBezTo>
                    <a:pt x="2066" y="584"/>
                    <a:pt x="2233" y="1067"/>
                    <a:pt x="2266" y="1634"/>
                  </a:cubicBezTo>
                  <a:cubicBezTo>
                    <a:pt x="2283" y="1883"/>
                    <a:pt x="2250" y="2233"/>
                    <a:pt x="2150" y="2450"/>
                  </a:cubicBezTo>
                  <a:cubicBezTo>
                    <a:pt x="2050" y="2650"/>
                    <a:pt x="1666" y="3083"/>
                    <a:pt x="1417" y="31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1"/>
            <p:cNvSpPr/>
            <p:nvPr/>
          </p:nvSpPr>
          <p:spPr>
            <a:xfrm>
              <a:off x="2885000" y="2139950"/>
              <a:ext cx="125825" cy="101650"/>
            </a:xfrm>
            <a:custGeom>
              <a:avLst/>
              <a:gdLst/>
              <a:ahLst/>
              <a:cxnLst/>
              <a:rect l="l" t="t" r="r" b="b"/>
              <a:pathLst>
                <a:path w="5033" h="4066" extrusionOk="0">
                  <a:moveTo>
                    <a:pt x="3599" y="400"/>
                  </a:moveTo>
                  <a:cubicBezTo>
                    <a:pt x="2983" y="100"/>
                    <a:pt x="2700" y="0"/>
                    <a:pt x="2016" y="100"/>
                  </a:cubicBezTo>
                  <a:cubicBezTo>
                    <a:pt x="1650" y="150"/>
                    <a:pt x="1183" y="150"/>
                    <a:pt x="867" y="417"/>
                  </a:cubicBezTo>
                  <a:cubicBezTo>
                    <a:pt x="250" y="916"/>
                    <a:pt x="50" y="2083"/>
                    <a:pt x="17" y="2816"/>
                  </a:cubicBezTo>
                  <a:cubicBezTo>
                    <a:pt x="0" y="3216"/>
                    <a:pt x="67" y="3616"/>
                    <a:pt x="450" y="3816"/>
                  </a:cubicBezTo>
                  <a:cubicBezTo>
                    <a:pt x="983" y="4066"/>
                    <a:pt x="1917" y="3799"/>
                    <a:pt x="2400" y="3599"/>
                  </a:cubicBezTo>
                  <a:cubicBezTo>
                    <a:pt x="3749" y="3033"/>
                    <a:pt x="5032" y="1300"/>
                    <a:pt x="3599" y="4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1"/>
            <p:cNvSpPr/>
            <p:nvPr/>
          </p:nvSpPr>
          <p:spPr>
            <a:xfrm>
              <a:off x="2847925" y="2127025"/>
              <a:ext cx="26275" cy="30425"/>
            </a:xfrm>
            <a:custGeom>
              <a:avLst/>
              <a:gdLst/>
              <a:ahLst/>
              <a:cxnLst/>
              <a:rect l="l" t="t" r="r" b="b"/>
              <a:pathLst>
                <a:path w="1051" h="1217" extrusionOk="0">
                  <a:moveTo>
                    <a:pt x="767" y="1217"/>
                  </a:moveTo>
                  <a:cubicBezTo>
                    <a:pt x="484" y="1167"/>
                    <a:pt x="50" y="1200"/>
                    <a:pt x="34" y="834"/>
                  </a:cubicBezTo>
                  <a:cubicBezTo>
                    <a:pt x="0" y="600"/>
                    <a:pt x="217" y="284"/>
                    <a:pt x="400" y="167"/>
                  </a:cubicBezTo>
                  <a:cubicBezTo>
                    <a:pt x="650" y="0"/>
                    <a:pt x="1050" y="134"/>
                    <a:pt x="983" y="4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1"/>
            <p:cNvSpPr/>
            <p:nvPr/>
          </p:nvSpPr>
          <p:spPr>
            <a:xfrm>
              <a:off x="5553125" y="1455925"/>
              <a:ext cx="180400" cy="184575"/>
            </a:xfrm>
            <a:custGeom>
              <a:avLst/>
              <a:gdLst/>
              <a:ahLst/>
              <a:cxnLst/>
              <a:rect l="l" t="t" r="r" b="b"/>
              <a:pathLst>
                <a:path w="7216" h="7383" extrusionOk="0">
                  <a:moveTo>
                    <a:pt x="750" y="2817"/>
                  </a:moveTo>
                  <a:cubicBezTo>
                    <a:pt x="767" y="2634"/>
                    <a:pt x="784" y="2117"/>
                    <a:pt x="867" y="1867"/>
                  </a:cubicBezTo>
                  <a:cubicBezTo>
                    <a:pt x="967" y="1551"/>
                    <a:pt x="1467" y="1234"/>
                    <a:pt x="1750" y="1034"/>
                  </a:cubicBezTo>
                  <a:cubicBezTo>
                    <a:pt x="2633" y="434"/>
                    <a:pt x="3866" y="1"/>
                    <a:pt x="4949" y="201"/>
                  </a:cubicBezTo>
                  <a:cubicBezTo>
                    <a:pt x="5732" y="351"/>
                    <a:pt x="6449" y="667"/>
                    <a:pt x="6849" y="1384"/>
                  </a:cubicBezTo>
                  <a:cubicBezTo>
                    <a:pt x="7165" y="1950"/>
                    <a:pt x="7215" y="2850"/>
                    <a:pt x="6999" y="3467"/>
                  </a:cubicBezTo>
                  <a:cubicBezTo>
                    <a:pt x="6499" y="4933"/>
                    <a:pt x="5749" y="6399"/>
                    <a:pt x="4199" y="6949"/>
                  </a:cubicBezTo>
                  <a:cubicBezTo>
                    <a:pt x="3333" y="7266"/>
                    <a:pt x="2466" y="7382"/>
                    <a:pt x="1617" y="6899"/>
                  </a:cubicBezTo>
                  <a:cubicBezTo>
                    <a:pt x="1183" y="6666"/>
                    <a:pt x="784" y="6333"/>
                    <a:pt x="467" y="5933"/>
                  </a:cubicBezTo>
                  <a:cubicBezTo>
                    <a:pt x="0" y="5350"/>
                    <a:pt x="17" y="4683"/>
                    <a:pt x="750" y="28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1"/>
            <p:cNvSpPr/>
            <p:nvPr/>
          </p:nvSpPr>
          <p:spPr>
            <a:xfrm>
              <a:off x="3375725" y="1585075"/>
              <a:ext cx="155400" cy="134575"/>
            </a:xfrm>
            <a:custGeom>
              <a:avLst/>
              <a:gdLst/>
              <a:ahLst/>
              <a:cxnLst/>
              <a:rect l="l" t="t" r="r" b="b"/>
              <a:pathLst>
                <a:path w="6216" h="5383" extrusionOk="0">
                  <a:moveTo>
                    <a:pt x="717" y="4599"/>
                  </a:moveTo>
                  <a:cubicBezTo>
                    <a:pt x="533" y="4416"/>
                    <a:pt x="183" y="4116"/>
                    <a:pt x="83" y="3833"/>
                  </a:cubicBezTo>
                  <a:cubicBezTo>
                    <a:pt x="0" y="3566"/>
                    <a:pt x="117" y="3150"/>
                    <a:pt x="167" y="2916"/>
                  </a:cubicBezTo>
                  <a:cubicBezTo>
                    <a:pt x="383" y="2017"/>
                    <a:pt x="850" y="1400"/>
                    <a:pt x="1566" y="817"/>
                  </a:cubicBezTo>
                  <a:cubicBezTo>
                    <a:pt x="2549" y="0"/>
                    <a:pt x="4282" y="284"/>
                    <a:pt x="5182" y="1117"/>
                  </a:cubicBezTo>
                  <a:cubicBezTo>
                    <a:pt x="6099" y="1950"/>
                    <a:pt x="6215" y="3966"/>
                    <a:pt x="5249" y="4816"/>
                  </a:cubicBezTo>
                  <a:cubicBezTo>
                    <a:pt x="4599" y="5382"/>
                    <a:pt x="3533" y="5366"/>
                    <a:pt x="2733" y="5332"/>
                  </a:cubicBezTo>
                  <a:cubicBezTo>
                    <a:pt x="1683" y="5299"/>
                    <a:pt x="667" y="5116"/>
                    <a:pt x="717" y="45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1"/>
            <p:cNvSpPr/>
            <p:nvPr/>
          </p:nvSpPr>
          <p:spPr>
            <a:xfrm>
              <a:off x="2517175" y="2065375"/>
              <a:ext cx="176225" cy="138325"/>
            </a:xfrm>
            <a:custGeom>
              <a:avLst/>
              <a:gdLst/>
              <a:ahLst/>
              <a:cxnLst/>
              <a:rect l="l" t="t" r="r" b="b"/>
              <a:pathLst>
                <a:path w="7049" h="5533" extrusionOk="0">
                  <a:moveTo>
                    <a:pt x="317" y="3583"/>
                  </a:moveTo>
                  <a:cubicBezTo>
                    <a:pt x="183" y="3233"/>
                    <a:pt x="0" y="2966"/>
                    <a:pt x="150" y="2633"/>
                  </a:cubicBezTo>
                  <a:cubicBezTo>
                    <a:pt x="267" y="2333"/>
                    <a:pt x="583" y="2017"/>
                    <a:pt x="800" y="1767"/>
                  </a:cubicBezTo>
                  <a:cubicBezTo>
                    <a:pt x="1400" y="1083"/>
                    <a:pt x="2250" y="534"/>
                    <a:pt x="3149" y="300"/>
                  </a:cubicBezTo>
                  <a:cubicBezTo>
                    <a:pt x="4349" y="0"/>
                    <a:pt x="6082" y="317"/>
                    <a:pt x="6582" y="1583"/>
                  </a:cubicBezTo>
                  <a:cubicBezTo>
                    <a:pt x="7048" y="2750"/>
                    <a:pt x="6349" y="4166"/>
                    <a:pt x="5382" y="4866"/>
                  </a:cubicBezTo>
                  <a:cubicBezTo>
                    <a:pt x="4732" y="5332"/>
                    <a:pt x="4099" y="5532"/>
                    <a:pt x="3283" y="5399"/>
                  </a:cubicBezTo>
                  <a:cubicBezTo>
                    <a:pt x="2366" y="5266"/>
                    <a:pt x="1366" y="4833"/>
                    <a:pt x="317" y="35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1"/>
            <p:cNvSpPr/>
            <p:nvPr/>
          </p:nvSpPr>
          <p:spPr>
            <a:xfrm>
              <a:off x="2675050" y="2181175"/>
              <a:ext cx="51675" cy="48350"/>
            </a:xfrm>
            <a:custGeom>
              <a:avLst/>
              <a:gdLst/>
              <a:ahLst/>
              <a:cxnLst/>
              <a:rect l="l" t="t" r="r" b="b"/>
              <a:pathLst>
                <a:path w="2067" h="1934" extrusionOk="0">
                  <a:moveTo>
                    <a:pt x="0" y="1367"/>
                  </a:moveTo>
                  <a:cubicBezTo>
                    <a:pt x="67" y="1000"/>
                    <a:pt x="34" y="534"/>
                    <a:pt x="334" y="284"/>
                  </a:cubicBezTo>
                  <a:cubicBezTo>
                    <a:pt x="483" y="151"/>
                    <a:pt x="767" y="34"/>
                    <a:pt x="967" y="17"/>
                  </a:cubicBezTo>
                  <a:cubicBezTo>
                    <a:pt x="1300" y="1"/>
                    <a:pt x="1583" y="334"/>
                    <a:pt x="1700" y="617"/>
                  </a:cubicBezTo>
                  <a:cubicBezTo>
                    <a:pt x="2066" y="1584"/>
                    <a:pt x="1150" y="1934"/>
                    <a:pt x="317" y="19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1"/>
            <p:cNvSpPr/>
            <p:nvPr/>
          </p:nvSpPr>
          <p:spPr>
            <a:xfrm>
              <a:off x="1857725" y="2041200"/>
              <a:ext cx="191650" cy="172075"/>
            </a:xfrm>
            <a:custGeom>
              <a:avLst/>
              <a:gdLst/>
              <a:ahLst/>
              <a:cxnLst/>
              <a:rect l="l" t="t" r="r" b="b"/>
              <a:pathLst>
                <a:path w="7666" h="6883" extrusionOk="0">
                  <a:moveTo>
                    <a:pt x="7649" y="3717"/>
                  </a:moveTo>
                  <a:cubicBezTo>
                    <a:pt x="7666" y="3017"/>
                    <a:pt x="7616" y="2500"/>
                    <a:pt x="7283" y="1867"/>
                  </a:cubicBezTo>
                  <a:cubicBezTo>
                    <a:pt x="6883" y="1134"/>
                    <a:pt x="6266" y="634"/>
                    <a:pt x="5450" y="451"/>
                  </a:cubicBezTo>
                  <a:cubicBezTo>
                    <a:pt x="3500" y="1"/>
                    <a:pt x="551" y="617"/>
                    <a:pt x="234" y="2967"/>
                  </a:cubicBezTo>
                  <a:cubicBezTo>
                    <a:pt x="1" y="4733"/>
                    <a:pt x="1284" y="6449"/>
                    <a:pt x="3034" y="6733"/>
                  </a:cubicBezTo>
                  <a:cubicBezTo>
                    <a:pt x="3917" y="6883"/>
                    <a:pt x="4866" y="6766"/>
                    <a:pt x="5666" y="6383"/>
                  </a:cubicBezTo>
                  <a:cubicBezTo>
                    <a:pt x="6349" y="6066"/>
                    <a:pt x="6883" y="5450"/>
                    <a:pt x="7649" y="37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1"/>
            <p:cNvSpPr/>
            <p:nvPr/>
          </p:nvSpPr>
          <p:spPr>
            <a:xfrm>
              <a:off x="2067275" y="2029550"/>
              <a:ext cx="67500" cy="88750"/>
            </a:xfrm>
            <a:custGeom>
              <a:avLst/>
              <a:gdLst/>
              <a:ahLst/>
              <a:cxnLst/>
              <a:rect l="l" t="t" r="r" b="b"/>
              <a:pathLst>
                <a:path w="2700" h="3550" extrusionOk="0">
                  <a:moveTo>
                    <a:pt x="1267" y="3550"/>
                  </a:moveTo>
                  <a:cubicBezTo>
                    <a:pt x="933" y="3316"/>
                    <a:pt x="600" y="3166"/>
                    <a:pt x="400" y="2800"/>
                  </a:cubicBezTo>
                  <a:cubicBezTo>
                    <a:pt x="167" y="2400"/>
                    <a:pt x="0" y="2017"/>
                    <a:pt x="0" y="1533"/>
                  </a:cubicBezTo>
                  <a:cubicBezTo>
                    <a:pt x="34" y="734"/>
                    <a:pt x="550" y="0"/>
                    <a:pt x="1400" y="67"/>
                  </a:cubicBezTo>
                  <a:cubicBezTo>
                    <a:pt x="2133" y="117"/>
                    <a:pt x="2583" y="617"/>
                    <a:pt x="2650" y="1350"/>
                  </a:cubicBezTo>
                  <a:cubicBezTo>
                    <a:pt x="2700" y="2117"/>
                    <a:pt x="2100" y="2850"/>
                    <a:pt x="1483" y="32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1"/>
            <p:cNvSpPr/>
            <p:nvPr/>
          </p:nvSpPr>
          <p:spPr>
            <a:xfrm>
              <a:off x="2045600" y="1586725"/>
              <a:ext cx="177500" cy="72525"/>
            </a:xfrm>
            <a:custGeom>
              <a:avLst/>
              <a:gdLst/>
              <a:ahLst/>
              <a:cxnLst/>
              <a:rect l="l" t="t" r="r" b="b"/>
              <a:pathLst>
                <a:path w="7100" h="2901" extrusionOk="0">
                  <a:moveTo>
                    <a:pt x="4033" y="101"/>
                  </a:moveTo>
                  <a:cubicBezTo>
                    <a:pt x="3350" y="34"/>
                    <a:pt x="2717" y="34"/>
                    <a:pt x="2084" y="318"/>
                  </a:cubicBezTo>
                  <a:cubicBezTo>
                    <a:pt x="1634" y="518"/>
                    <a:pt x="1051" y="717"/>
                    <a:pt x="701" y="1101"/>
                  </a:cubicBezTo>
                  <a:cubicBezTo>
                    <a:pt x="1" y="1851"/>
                    <a:pt x="2100" y="2417"/>
                    <a:pt x="2467" y="2467"/>
                  </a:cubicBezTo>
                  <a:cubicBezTo>
                    <a:pt x="3767" y="2650"/>
                    <a:pt x="5433" y="2900"/>
                    <a:pt x="6549" y="2000"/>
                  </a:cubicBezTo>
                  <a:cubicBezTo>
                    <a:pt x="6849" y="1767"/>
                    <a:pt x="7099" y="1434"/>
                    <a:pt x="6933" y="1067"/>
                  </a:cubicBezTo>
                  <a:cubicBezTo>
                    <a:pt x="6633" y="384"/>
                    <a:pt x="5649" y="84"/>
                    <a:pt x="49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1"/>
            <p:cNvSpPr/>
            <p:nvPr/>
          </p:nvSpPr>
          <p:spPr>
            <a:xfrm>
              <a:off x="1820250" y="1399700"/>
              <a:ext cx="177475" cy="121650"/>
            </a:xfrm>
            <a:custGeom>
              <a:avLst/>
              <a:gdLst/>
              <a:ahLst/>
              <a:cxnLst/>
              <a:rect l="l" t="t" r="r" b="b"/>
              <a:pathLst>
                <a:path w="7099" h="4866" extrusionOk="0">
                  <a:moveTo>
                    <a:pt x="2316" y="317"/>
                  </a:moveTo>
                  <a:cubicBezTo>
                    <a:pt x="1866" y="184"/>
                    <a:pt x="1600" y="0"/>
                    <a:pt x="1200" y="217"/>
                  </a:cubicBezTo>
                  <a:cubicBezTo>
                    <a:pt x="867" y="400"/>
                    <a:pt x="500" y="717"/>
                    <a:pt x="317" y="1050"/>
                  </a:cubicBezTo>
                  <a:cubicBezTo>
                    <a:pt x="17" y="1600"/>
                    <a:pt x="0" y="2450"/>
                    <a:pt x="217" y="3033"/>
                  </a:cubicBezTo>
                  <a:cubicBezTo>
                    <a:pt x="483" y="3716"/>
                    <a:pt x="1067" y="4133"/>
                    <a:pt x="1733" y="4383"/>
                  </a:cubicBezTo>
                  <a:cubicBezTo>
                    <a:pt x="2700" y="4733"/>
                    <a:pt x="3766" y="4666"/>
                    <a:pt x="4766" y="4733"/>
                  </a:cubicBezTo>
                  <a:cubicBezTo>
                    <a:pt x="5316" y="4749"/>
                    <a:pt x="5966" y="4866"/>
                    <a:pt x="6465" y="4533"/>
                  </a:cubicBezTo>
                  <a:cubicBezTo>
                    <a:pt x="6982" y="4199"/>
                    <a:pt x="7099" y="3533"/>
                    <a:pt x="7065" y="2933"/>
                  </a:cubicBezTo>
                  <a:cubicBezTo>
                    <a:pt x="7015" y="1917"/>
                    <a:pt x="6415" y="1150"/>
                    <a:pt x="6099" y="2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1"/>
            <p:cNvSpPr/>
            <p:nvPr/>
          </p:nvSpPr>
          <p:spPr>
            <a:xfrm>
              <a:off x="6616625" y="2435700"/>
              <a:ext cx="398275" cy="151650"/>
            </a:xfrm>
            <a:custGeom>
              <a:avLst/>
              <a:gdLst/>
              <a:ahLst/>
              <a:cxnLst/>
              <a:rect l="l" t="t" r="r" b="b"/>
              <a:pathLst>
                <a:path w="15931" h="6066" extrusionOk="0">
                  <a:moveTo>
                    <a:pt x="134" y="5366"/>
                  </a:moveTo>
                  <a:cubicBezTo>
                    <a:pt x="0" y="4916"/>
                    <a:pt x="34" y="4499"/>
                    <a:pt x="217" y="4100"/>
                  </a:cubicBezTo>
                  <a:cubicBezTo>
                    <a:pt x="667" y="3650"/>
                    <a:pt x="1150" y="3233"/>
                    <a:pt x="1667" y="2883"/>
                  </a:cubicBezTo>
                  <a:cubicBezTo>
                    <a:pt x="2966" y="1950"/>
                    <a:pt x="4433" y="1217"/>
                    <a:pt x="5982" y="767"/>
                  </a:cubicBezTo>
                  <a:cubicBezTo>
                    <a:pt x="7565" y="317"/>
                    <a:pt x="9298" y="1"/>
                    <a:pt x="10948" y="284"/>
                  </a:cubicBezTo>
                  <a:cubicBezTo>
                    <a:pt x="12614" y="550"/>
                    <a:pt x="14847" y="584"/>
                    <a:pt x="15364" y="2567"/>
                  </a:cubicBezTo>
                  <a:cubicBezTo>
                    <a:pt x="15930" y="4783"/>
                    <a:pt x="12664" y="5033"/>
                    <a:pt x="11215" y="5216"/>
                  </a:cubicBezTo>
                  <a:cubicBezTo>
                    <a:pt x="9665" y="5416"/>
                    <a:pt x="8149" y="5766"/>
                    <a:pt x="6582" y="5899"/>
                  </a:cubicBezTo>
                  <a:cubicBezTo>
                    <a:pt x="4683" y="6066"/>
                    <a:pt x="2683" y="5882"/>
                    <a:pt x="134" y="53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1"/>
            <p:cNvSpPr/>
            <p:nvPr/>
          </p:nvSpPr>
          <p:spPr>
            <a:xfrm>
              <a:off x="6591625" y="2451525"/>
              <a:ext cx="102925" cy="62100"/>
            </a:xfrm>
            <a:custGeom>
              <a:avLst/>
              <a:gdLst/>
              <a:ahLst/>
              <a:cxnLst/>
              <a:rect l="l" t="t" r="r" b="b"/>
              <a:pathLst>
                <a:path w="4117" h="2484" extrusionOk="0">
                  <a:moveTo>
                    <a:pt x="1" y="2483"/>
                  </a:moveTo>
                  <a:cubicBezTo>
                    <a:pt x="17" y="1517"/>
                    <a:pt x="1" y="1184"/>
                    <a:pt x="834" y="701"/>
                  </a:cubicBezTo>
                  <a:cubicBezTo>
                    <a:pt x="1234" y="467"/>
                    <a:pt x="1767" y="201"/>
                    <a:pt x="2250" y="117"/>
                  </a:cubicBezTo>
                  <a:cubicBezTo>
                    <a:pt x="2667" y="34"/>
                    <a:pt x="3367" y="1"/>
                    <a:pt x="3600" y="451"/>
                  </a:cubicBezTo>
                  <a:cubicBezTo>
                    <a:pt x="4116" y="1500"/>
                    <a:pt x="1134" y="1934"/>
                    <a:pt x="717" y="20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1"/>
            <p:cNvSpPr/>
            <p:nvPr/>
          </p:nvSpPr>
          <p:spPr>
            <a:xfrm>
              <a:off x="6126325" y="2358225"/>
              <a:ext cx="409500" cy="192475"/>
            </a:xfrm>
            <a:custGeom>
              <a:avLst/>
              <a:gdLst/>
              <a:ahLst/>
              <a:cxnLst/>
              <a:rect l="l" t="t" r="r" b="b"/>
              <a:pathLst>
                <a:path w="16380" h="7699" extrusionOk="0">
                  <a:moveTo>
                    <a:pt x="16380" y="5666"/>
                  </a:moveTo>
                  <a:cubicBezTo>
                    <a:pt x="16347" y="5249"/>
                    <a:pt x="16297" y="4832"/>
                    <a:pt x="16197" y="4433"/>
                  </a:cubicBezTo>
                  <a:cubicBezTo>
                    <a:pt x="15980" y="4149"/>
                    <a:pt x="15713" y="3899"/>
                    <a:pt x="15413" y="3683"/>
                  </a:cubicBezTo>
                  <a:cubicBezTo>
                    <a:pt x="14614" y="3050"/>
                    <a:pt x="13830" y="2366"/>
                    <a:pt x="12947" y="1850"/>
                  </a:cubicBezTo>
                  <a:cubicBezTo>
                    <a:pt x="11181" y="800"/>
                    <a:pt x="8748" y="0"/>
                    <a:pt x="6666" y="17"/>
                  </a:cubicBezTo>
                  <a:cubicBezTo>
                    <a:pt x="5799" y="34"/>
                    <a:pt x="5066" y="267"/>
                    <a:pt x="4316" y="667"/>
                  </a:cubicBezTo>
                  <a:cubicBezTo>
                    <a:pt x="3283" y="1233"/>
                    <a:pt x="2083" y="2166"/>
                    <a:pt x="1400" y="3133"/>
                  </a:cubicBezTo>
                  <a:cubicBezTo>
                    <a:pt x="1000" y="3699"/>
                    <a:pt x="617" y="4349"/>
                    <a:pt x="384" y="4999"/>
                  </a:cubicBezTo>
                  <a:cubicBezTo>
                    <a:pt x="217" y="5466"/>
                    <a:pt x="0" y="6199"/>
                    <a:pt x="100" y="6715"/>
                  </a:cubicBezTo>
                  <a:cubicBezTo>
                    <a:pt x="284" y="7698"/>
                    <a:pt x="2000" y="7365"/>
                    <a:pt x="2716" y="7315"/>
                  </a:cubicBezTo>
                  <a:cubicBezTo>
                    <a:pt x="3750" y="7249"/>
                    <a:pt x="4799" y="7032"/>
                    <a:pt x="5849" y="7049"/>
                  </a:cubicBezTo>
                  <a:cubicBezTo>
                    <a:pt x="6666" y="7049"/>
                    <a:pt x="7449" y="7232"/>
                    <a:pt x="8248" y="7315"/>
                  </a:cubicBezTo>
                  <a:cubicBezTo>
                    <a:pt x="9648" y="7465"/>
                    <a:pt x="11298" y="7448"/>
                    <a:pt x="12664" y="7182"/>
                  </a:cubicBezTo>
                  <a:cubicBezTo>
                    <a:pt x="13164" y="7082"/>
                    <a:pt x="13697" y="6865"/>
                    <a:pt x="14147" y="6615"/>
                  </a:cubicBezTo>
                  <a:cubicBezTo>
                    <a:pt x="14747" y="6299"/>
                    <a:pt x="15097" y="5732"/>
                    <a:pt x="16380" y="56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1"/>
            <p:cNvSpPr/>
            <p:nvPr/>
          </p:nvSpPr>
          <p:spPr>
            <a:xfrm>
              <a:off x="6960300" y="2538600"/>
              <a:ext cx="118325" cy="55850"/>
            </a:xfrm>
            <a:custGeom>
              <a:avLst/>
              <a:gdLst/>
              <a:ahLst/>
              <a:cxnLst/>
              <a:rect l="l" t="t" r="r" b="b"/>
              <a:pathLst>
                <a:path w="4733" h="2234" extrusionOk="0">
                  <a:moveTo>
                    <a:pt x="0" y="1816"/>
                  </a:moveTo>
                  <a:cubicBezTo>
                    <a:pt x="400" y="1200"/>
                    <a:pt x="550" y="850"/>
                    <a:pt x="1200" y="600"/>
                  </a:cubicBezTo>
                  <a:cubicBezTo>
                    <a:pt x="1700" y="400"/>
                    <a:pt x="2183" y="267"/>
                    <a:pt x="2733" y="184"/>
                  </a:cubicBezTo>
                  <a:cubicBezTo>
                    <a:pt x="3066" y="134"/>
                    <a:pt x="4433" y="0"/>
                    <a:pt x="4616" y="550"/>
                  </a:cubicBezTo>
                  <a:cubicBezTo>
                    <a:pt x="4733" y="900"/>
                    <a:pt x="4283" y="1267"/>
                    <a:pt x="4016" y="1400"/>
                  </a:cubicBezTo>
                  <a:cubicBezTo>
                    <a:pt x="3000" y="1900"/>
                    <a:pt x="1917" y="1950"/>
                    <a:pt x="833" y="22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1"/>
            <p:cNvSpPr/>
            <p:nvPr/>
          </p:nvSpPr>
          <p:spPr>
            <a:xfrm>
              <a:off x="6395425" y="2554850"/>
              <a:ext cx="130000" cy="46675"/>
            </a:xfrm>
            <a:custGeom>
              <a:avLst/>
              <a:gdLst/>
              <a:ahLst/>
              <a:cxnLst/>
              <a:rect l="l" t="t" r="r" b="b"/>
              <a:pathLst>
                <a:path w="5200" h="1867" extrusionOk="0">
                  <a:moveTo>
                    <a:pt x="1" y="1433"/>
                  </a:moveTo>
                  <a:cubicBezTo>
                    <a:pt x="367" y="983"/>
                    <a:pt x="517" y="717"/>
                    <a:pt x="1050" y="600"/>
                  </a:cubicBezTo>
                  <a:cubicBezTo>
                    <a:pt x="1683" y="450"/>
                    <a:pt x="2350" y="267"/>
                    <a:pt x="3000" y="200"/>
                  </a:cubicBezTo>
                  <a:cubicBezTo>
                    <a:pt x="3500" y="150"/>
                    <a:pt x="4533" y="0"/>
                    <a:pt x="4933" y="433"/>
                  </a:cubicBezTo>
                  <a:cubicBezTo>
                    <a:pt x="5199" y="717"/>
                    <a:pt x="4866" y="1000"/>
                    <a:pt x="4566" y="1166"/>
                  </a:cubicBezTo>
                  <a:cubicBezTo>
                    <a:pt x="4183" y="1366"/>
                    <a:pt x="3700" y="1400"/>
                    <a:pt x="3283" y="1433"/>
                  </a:cubicBezTo>
                  <a:cubicBezTo>
                    <a:pt x="2317" y="1533"/>
                    <a:pt x="1367" y="1683"/>
                    <a:pt x="417" y="18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solidFill>
          <a:schemeClr val="accent6"/>
        </a:solidFill>
        <a:effectLst/>
      </p:bgPr>
    </p:bg>
    <p:spTree>
      <p:nvGrpSpPr>
        <p:cNvPr id="1" name="Shape 2302"/>
        <p:cNvGrpSpPr/>
        <p:nvPr/>
      </p:nvGrpSpPr>
      <p:grpSpPr>
        <a:xfrm>
          <a:off x="0" y="0"/>
          <a:ext cx="0" cy="0"/>
          <a:chOff x="0" y="0"/>
          <a:chExt cx="0" cy="0"/>
        </a:xfrm>
      </p:grpSpPr>
      <p:grpSp>
        <p:nvGrpSpPr>
          <p:cNvPr id="2303" name="Google Shape;2303;p25"/>
          <p:cNvGrpSpPr/>
          <p:nvPr/>
        </p:nvGrpSpPr>
        <p:grpSpPr>
          <a:xfrm>
            <a:off x="562575" y="1358503"/>
            <a:ext cx="8319271" cy="4524260"/>
            <a:chOff x="898600" y="1641500"/>
            <a:chExt cx="7611410" cy="4217638"/>
          </a:xfrm>
        </p:grpSpPr>
        <p:sp>
          <p:nvSpPr>
            <p:cNvPr id="2304" name="Google Shape;2304;p25"/>
            <p:cNvSpPr/>
            <p:nvPr/>
          </p:nvSpPr>
          <p:spPr>
            <a:xfrm>
              <a:off x="1187380" y="1641500"/>
              <a:ext cx="7322630" cy="2840534"/>
            </a:xfrm>
            <a:custGeom>
              <a:avLst/>
              <a:gdLst/>
              <a:ahLst/>
              <a:cxnLst/>
              <a:rect l="l" t="t" r="r" b="b"/>
              <a:pathLst>
                <a:path w="13515" h="13265" extrusionOk="0">
                  <a:moveTo>
                    <a:pt x="1" y="1"/>
                  </a:moveTo>
                  <a:lnTo>
                    <a:pt x="351" y="13264"/>
                  </a:lnTo>
                  <a:lnTo>
                    <a:pt x="12998" y="13181"/>
                  </a:lnTo>
                  <a:lnTo>
                    <a:pt x="135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5"/>
            <p:cNvSpPr/>
            <p:nvPr/>
          </p:nvSpPr>
          <p:spPr>
            <a:xfrm>
              <a:off x="898600" y="1641500"/>
              <a:ext cx="478964" cy="2840534"/>
            </a:xfrm>
            <a:custGeom>
              <a:avLst/>
              <a:gdLst/>
              <a:ahLst/>
              <a:cxnLst/>
              <a:rect l="l" t="t" r="r" b="b"/>
              <a:pathLst>
                <a:path w="884" h="13265" extrusionOk="0">
                  <a:moveTo>
                    <a:pt x="534" y="1"/>
                  </a:moveTo>
                  <a:lnTo>
                    <a:pt x="1" y="1"/>
                  </a:lnTo>
                  <a:lnTo>
                    <a:pt x="534" y="13264"/>
                  </a:lnTo>
                  <a:lnTo>
                    <a:pt x="884" y="13264"/>
                  </a:lnTo>
                  <a:close/>
                </a:path>
              </a:pathLst>
            </a:custGeom>
            <a:solidFill>
              <a:srgbClr val="FF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6" name="Google Shape;2306;p25"/>
            <p:cNvGrpSpPr/>
            <p:nvPr/>
          </p:nvGrpSpPr>
          <p:grpSpPr>
            <a:xfrm>
              <a:off x="2163494" y="4471098"/>
              <a:ext cx="1723593" cy="1388039"/>
              <a:chOff x="2178369" y="4408611"/>
              <a:chExt cx="1723593" cy="1388039"/>
            </a:xfrm>
          </p:grpSpPr>
          <p:sp>
            <p:nvSpPr>
              <p:cNvPr id="2307" name="Google Shape;2307;p25"/>
              <p:cNvSpPr/>
              <p:nvPr/>
            </p:nvSpPr>
            <p:spPr>
              <a:xfrm>
                <a:off x="3480753" y="4408611"/>
                <a:ext cx="143044" cy="1152702"/>
              </a:xfrm>
              <a:custGeom>
                <a:avLst/>
                <a:gdLst/>
                <a:ahLst/>
                <a:cxnLst/>
                <a:rect l="l" t="t" r="r" b="b"/>
                <a:pathLst>
                  <a:path w="668" h="5383" extrusionOk="0">
                    <a:moveTo>
                      <a:pt x="267" y="17"/>
                    </a:moveTo>
                    <a:lnTo>
                      <a:pt x="1" y="5382"/>
                    </a:lnTo>
                    <a:lnTo>
                      <a:pt x="267" y="5382"/>
                    </a:lnTo>
                    <a:lnTo>
                      <a:pt x="667" y="0"/>
                    </a:lnTo>
                    <a:close/>
                  </a:path>
                </a:pathLst>
              </a:custGeom>
              <a:solidFill>
                <a:srgbClr val="994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5"/>
              <p:cNvSpPr/>
              <p:nvPr/>
            </p:nvSpPr>
            <p:spPr>
              <a:xfrm>
                <a:off x="3395098" y="4408611"/>
                <a:ext cx="143044" cy="1152702"/>
              </a:xfrm>
              <a:custGeom>
                <a:avLst/>
                <a:gdLst/>
                <a:ahLst/>
                <a:cxnLst/>
                <a:rect l="l" t="t" r="r" b="b"/>
                <a:pathLst>
                  <a:path w="668" h="5383" extrusionOk="0">
                    <a:moveTo>
                      <a:pt x="401" y="5382"/>
                    </a:moveTo>
                    <a:lnTo>
                      <a:pt x="1" y="5382"/>
                    </a:lnTo>
                    <a:lnTo>
                      <a:pt x="17" y="0"/>
                    </a:lnTo>
                    <a:lnTo>
                      <a:pt x="667" y="17"/>
                    </a:lnTo>
                    <a:close/>
                  </a:path>
                </a:pathLst>
              </a:custGeom>
              <a:solidFill>
                <a:srgbClr val="7D0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5"/>
              <p:cNvSpPr/>
              <p:nvPr/>
            </p:nvSpPr>
            <p:spPr>
              <a:xfrm>
                <a:off x="3519940" y="4408611"/>
                <a:ext cx="103857" cy="349901"/>
              </a:xfrm>
              <a:custGeom>
                <a:avLst/>
                <a:gdLst/>
                <a:ahLst/>
                <a:cxnLst/>
                <a:rect l="l" t="t" r="r" b="b"/>
                <a:pathLst>
                  <a:path w="485" h="1634" extrusionOk="0">
                    <a:moveTo>
                      <a:pt x="417" y="1267"/>
                    </a:moveTo>
                    <a:lnTo>
                      <a:pt x="1" y="1633"/>
                    </a:lnTo>
                    <a:lnTo>
                      <a:pt x="84" y="17"/>
                    </a:lnTo>
                    <a:lnTo>
                      <a:pt x="484" y="0"/>
                    </a:lnTo>
                    <a:close/>
                  </a:path>
                </a:pathLst>
              </a:custGeom>
              <a:solidFill>
                <a:srgbClr val="BD0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5"/>
              <p:cNvSpPr/>
              <p:nvPr/>
            </p:nvSpPr>
            <p:spPr>
              <a:xfrm>
                <a:off x="2656538" y="4408611"/>
                <a:ext cx="100002" cy="1152702"/>
              </a:xfrm>
              <a:custGeom>
                <a:avLst/>
                <a:gdLst/>
                <a:ahLst/>
                <a:cxnLst/>
                <a:rect l="l" t="t" r="r" b="b"/>
                <a:pathLst>
                  <a:path w="467" h="5383" extrusionOk="0">
                    <a:moveTo>
                      <a:pt x="0" y="17"/>
                    </a:moveTo>
                    <a:lnTo>
                      <a:pt x="200" y="5382"/>
                    </a:lnTo>
                    <a:lnTo>
                      <a:pt x="467" y="5382"/>
                    </a:lnTo>
                    <a:lnTo>
                      <a:pt x="400" y="0"/>
                    </a:lnTo>
                    <a:close/>
                  </a:path>
                </a:pathLst>
              </a:custGeom>
              <a:solidFill>
                <a:srgbClr val="994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5"/>
              <p:cNvSpPr/>
              <p:nvPr/>
            </p:nvSpPr>
            <p:spPr>
              <a:xfrm>
                <a:off x="2513708" y="4408611"/>
                <a:ext cx="185871" cy="1152702"/>
              </a:xfrm>
              <a:custGeom>
                <a:avLst/>
                <a:gdLst/>
                <a:ahLst/>
                <a:cxnLst/>
                <a:rect l="l" t="t" r="r" b="b"/>
                <a:pathLst>
                  <a:path w="868" h="5383" extrusionOk="0">
                    <a:moveTo>
                      <a:pt x="867" y="5382"/>
                    </a:moveTo>
                    <a:lnTo>
                      <a:pt x="484" y="5382"/>
                    </a:lnTo>
                    <a:lnTo>
                      <a:pt x="1" y="0"/>
                    </a:lnTo>
                    <a:lnTo>
                      <a:pt x="667" y="17"/>
                    </a:lnTo>
                    <a:close/>
                  </a:path>
                </a:pathLst>
              </a:custGeom>
              <a:solidFill>
                <a:srgbClr val="7D0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5"/>
              <p:cNvSpPr/>
              <p:nvPr/>
            </p:nvSpPr>
            <p:spPr>
              <a:xfrm>
                <a:off x="2656538" y="4408611"/>
                <a:ext cx="92936" cy="349901"/>
              </a:xfrm>
              <a:custGeom>
                <a:avLst/>
                <a:gdLst/>
                <a:ahLst/>
                <a:cxnLst/>
                <a:rect l="l" t="t" r="r" b="b"/>
                <a:pathLst>
                  <a:path w="434" h="1634" extrusionOk="0">
                    <a:moveTo>
                      <a:pt x="434" y="1267"/>
                    </a:moveTo>
                    <a:lnTo>
                      <a:pt x="50" y="1633"/>
                    </a:lnTo>
                    <a:lnTo>
                      <a:pt x="0" y="17"/>
                    </a:lnTo>
                    <a:lnTo>
                      <a:pt x="400" y="0"/>
                    </a:lnTo>
                    <a:close/>
                  </a:path>
                </a:pathLst>
              </a:custGeom>
              <a:solidFill>
                <a:srgbClr val="BD0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5"/>
              <p:cNvSpPr/>
              <p:nvPr/>
            </p:nvSpPr>
            <p:spPr>
              <a:xfrm>
                <a:off x="2577949" y="5561099"/>
                <a:ext cx="1324012" cy="235551"/>
              </a:xfrm>
              <a:custGeom>
                <a:avLst/>
                <a:gdLst/>
                <a:ahLst/>
                <a:cxnLst/>
                <a:rect l="l" t="t" r="r" b="b"/>
                <a:pathLst>
                  <a:path w="6183" h="1100" extrusionOk="0">
                    <a:moveTo>
                      <a:pt x="1" y="0"/>
                    </a:moveTo>
                    <a:lnTo>
                      <a:pt x="6183" y="0"/>
                    </a:lnTo>
                    <a:lnTo>
                      <a:pt x="6083" y="1100"/>
                    </a:lnTo>
                    <a:lnTo>
                      <a:pt x="68" y="1100"/>
                    </a:lnTo>
                    <a:close/>
                  </a:path>
                </a:pathLst>
              </a:custGeom>
              <a:solidFill>
                <a:srgbClr val="AEA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5"/>
              <p:cNvSpPr/>
              <p:nvPr/>
            </p:nvSpPr>
            <p:spPr>
              <a:xfrm>
                <a:off x="2178369" y="5561099"/>
                <a:ext cx="414142" cy="235551"/>
              </a:xfrm>
              <a:custGeom>
                <a:avLst/>
                <a:gdLst/>
                <a:ahLst/>
                <a:cxnLst/>
                <a:rect l="l" t="t" r="r" b="b"/>
                <a:pathLst>
                  <a:path w="1934" h="1100" extrusionOk="0">
                    <a:moveTo>
                      <a:pt x="1867" y="0"/>
                    </a:moveTo>
                    <a:lnTo>
                      <a:pt x="1" y="150"/>
                    </a:lnTo>
                    <a:lnTo>
                      <a:pt x="201" y="1100"/>
                    </a:lnTo>
                    <a:lnTo>
                      <a:pt x="1934" y="1100"/>
                    </a:lnTo>
                    <a:close/>
                  </a:path>
                </a:pathLst>
              </a:custGeom>
              <a:solidFill>
                <a:srgbClr val="927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5"/>
              <p:cNvSpPr/>
              <p:nvPr/>
            </p:nvSpPr>
            <p:spPr>
              <a:xfrm>
                <a:off x="2749259" y="4626175"/>
                <a:ext cx="717361" cy="585452"/>
              </a:xfrm>
              <a:custGeom>
                <a:avLst/>
                <a:gdLst/>
                <a:ahLst/>
                <a:cxnLst/>
                <a:rect l="l" t="t" r="r" b="b"/>
                <a:pathLst>
                  <a:path w="3350" h="2734" extrusionOk="0">
                    <a:moveTo>
                      <a:pt x="1" y="2633"/>
                    </a:moveTo>
                    <a:lnTo>
                      <a:pt x="3350" y="1"/>
                    </a:lnTo>
                    <a:lnTo>
                      <a:pt x="3350" y="217"/>
                    </a:lnTo>
                    <a:lnTo>
                      <a:pt x="1" y="2733"/>
                    </a:lnTo>
                    <a:close/>
                  </a:path>
                </a:pathLst>
              </a:custGeom>
              <a:solidFill>
                <a:srgbClr val="7D0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5"/>
              <p:cNvSpPr/>
              <p:nvPr/>
            </p:nvSpPr>
            <p:spPr>
              <a:xfrm>
                <a:off x="2738553" y="4626175"/>
                <a:ext cx="721001" cy="585452"/>
              </a:xfrm>
              <a:custGeom>
                <a:avLst/>
                <a:gdLst/>
                <a:ahLst/>
                <a:cxnLst/>
                <a:rect l="l" t="t" r="r" b="b"/>
                <a:pathLst>
                  <a:path w="3367" h="2734" extrusionOk="0">
                    <a:moveTo>
                      <a:pt x="3367" y="2633"/>
                    </a:moveTo>
                    <a:lnTo>
                      <a:pt x="1" y="1"/>
                    </a:lnTo>
                    <a:lnTo>
                      <a:pt x="1" y="217"/>
                    </a:lnTo>
                    <a:lnTo>
                      <a:pt x="3367" y="2733"/>
                    </a:lnTo>
                    <a:close/>
                  </a:path>
                </a:pathLst>
              </a:custGeom>
              <a:solidFill>
                <a:srgbClr val="7D0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7" name="Google Shape;2317;p25"/>
            <p:cNvGrpSpPr/>
            <p:nvPr/>
          </p:nvGrpSpPr>
          <p:grpSpPr>
            <a:xfrm>
              <a:off x="5518694" y="4471098"/>
              <a:ext cx="1723593" cy="1388039"/>
              <a:chOff x="2178369" y="4408611"/>
              <a:chExt cx="1723593" cy="1388039"/>
            </a:xfrm>
          </p:grpSpPr>
          <p:sp>
            <p:nvSpPr>
              <p:cNvPr id="2318" name="Google Shape;2318;p25"/>
              <p:cNvSpPr/>
              <p:nvPr/>
            </p:nvSpPr>
            <p:spPr>
              <a:xfrm>
                <a:off x="3480753" y="4408611"/>
                <a:ext cx="143044" cy="1152702"/>
              </a:xfrm>
              <a:custGeom>
                <a:avLst/>
                <a:gdLst/>
                <a:ahLst/>
                <a:cxnLst/>
                <a:rect l="l" t="t" r="r" b="b"/>
                <a:pathLst>
                  <a:path w="668" h="5383" extrusionOk="0">
                    <a:moveTo>
                      <a:pt x="267" y="17"/>
                    </a:moveTo>
                    <a:lnTo>
                      <a:pt x="1" y="5382"/>
                    </a:lnTo>
                    <a:lnTo>
                      <a:pt x="267" y="5382"/>
                    </a:lnTo>
                    <a:lnTo>
                      <a:pt x="667" y="0"/>
                    </a:lnTo>
                    <a:close/>
                  </a:path>
                </a:pathLst>
              </a:custGeom>
              <a:solidFill>
                <a:srgbClr val="994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5"/>
              <p:cNvSpPr/>
              <p:nvPr/>
            </p:nvSpPr>
            <p:spPr>
              <a:xfrm>
                <a:off x="3395098" y="4408611"/>
                <a:ext cx="143044" cy="1152702"/>
              </a:xfrm>
              <a:custGeom>
                <a:avLst/>
                <a:gdLst/>
                <a:ahLst/>
                <a:cxnLst/>
                <a:rect l="l" t="t" r="r" b="b"/>
                <a:pathLst>
                  <a:path w="668" h="5383" extrusionOk="0">
                    <a:moveTo>
                      <a:pt x="401" y="5382"/>
                    </a:moveTo>
                    <a:lnTo>
                      <a:pt x="1" y="5382"/>
                    </a:lnTo>
                    <a:lnTo>
                      <a:pt x="17" y="0"/>
                    </a:lnTo>
                    <a:lnTo>
                      <a:pt x="667" y="17"/>
                    </a:lnTo>
                    <a:close/>
                  </a:path>
                </a:pathLst>
              </a:custGeom>
              <a:solidFill>
                <a:srgbClr val="7D0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5"/>
              <p:cNvSpPr/>
              <p:nvPr/>
            </p:nvSpPr>
            <p:spPr>
              <a:xfrm>
                <a:off x="3519940" y="4408611"/>
                <a:ext cx="103857" cy="349901"/>
              </a:xfrm>
              <a:custGeom>
                <a:avLst/>
                <a:gdLst/>
                <a:ahLst/>
                <a:cxnLst/>
                <a:rect l="l" t="t" r="r" b="b"/>
                <a:pathLst>
                  <a:path w="485" h="1634" extrusionOk="0">
                    <a:moveTo>
                      <a:pt x="417" y="1267"/>
                    </a:moveTo>
                    <a:lnTo>
                      <a:pt x="1" y="1633"/>
                    </a:lnTo>
                    <a:lnTo>
                      <a:pt x="84" y="17"/>
                    </a:lnTo>
                    <a:lnTo>
                      <a:pt x="484" y="0"/>
                    </a:lnTo>
                    <a:close/>
                  </a:path>
                </a:pathLst>
              </a:custGeom>
              <a:solidFill>
                <a:srgbClr val="BD0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5"/>
              <p:cNvSpPr/>
              <p:nvPr/>
            </p:nvSpPr>
            <p:spPr>
              <a:xfrm>
                <a:off x="2656538" y="4408611"/>
                <a:ext cx="100002" cy="1152702"/>
              </a:xfrm>
              <a:custGeom>
                <a:avLst/>
                <a:gdLst/>
                <a:ahLst/>
                <a:cxnLst/>
                <a:rect l="l" t="t" r="r" b="b"/>
                <a:pathLst>
                  <a:path w="467" h="5383" extrusionOk="0">
                    <a:moveTo>
                      <a:pt x="0" y="17"/>
                    </a:moveTo>
                    <a:lnTo>
                      <a:pt x="200" y="5382"/>
                    </a:lnTo>
                    <a:lnTo>
                      <a:pt x="467" y="5382"/>
                    </a:lnTo>
                    <a:lnTo>
                      <a:pt x="400" y="0"/>
                    </a:lnTo>
                    <a:close/>
                  </a:path>
                </a:pathLst>
              </a:custGeom>
              <a:solidFill>
                <a:srgbClr val="994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5"/>
              <p:cNvSpPr/>
              <p:nvPr/>
            </p:nvSpPr>
            <p:spPr>
              <a:xfrm>
                <a:off x="2513708" y="4408611"/>
                <a:ext cx="185871" cy="1152702"/>
              </a:xfrm>
              <a:custGeom>
                <a:avLst/>
                <a:gdLst/>
                <a:ahLst/>
                <a:cxnLst/>
                <a:rect l="l" t="t" r="r" b="b"/>
                <a:pathLst>
                  <a:path w="868" h="5383" extrusionOk="0">
                    <a:moveTo>
                      <a:pt x="867" y="5382"/>
                    </a:moveTo>
                    <a:lnTo>
                      <a:pt x="484" y="5382"/>
                    </a:lnTo>
                    <a:lnTo>
                      <a:pt x="1" y="0"/>
                    </a:lnTo>
                    <a:lnTo>
                      <a:pt x="667" y="17"/>
                    </a:lnTo>
                    <a:close/>
                  </a:path>
                </a:pathLst>
              </a:custGeom>
              <a:solidFill>
                <a:srgbClr val="7D0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5"/>
              <p:cNvSpPr/>
              <p:nvPr/>
            </p:nvSpPr>
            <p:spPr>
              <a:xfrm>
                <a:off x="2656538" y="4408611"/>
                <a:ext cx="92936" cy="349901"/>
              </a:xfrm>
              <a:custGeom>
                <a:avLst/>
                <a:gdLst/>
                <a:ahLst/>
                <a:cxnLst/>
                <a:rect l="l" t="t" r="r" b="b"/>
                <a:pathLst>
                  <a:path w="434" h="1634" extrusionOk="0">
                    <a:moveTo>
                      <a:pt x="434" y="1267"/>
                    </a:moveTo>
                    <a:lnTo>
                      <a:pt x="50" y="1633"/>
                    </a:lnTo>
                    <a:lnTo>
                      <a:pt x="0" y="17"/>
                    </a:lnTo>
                    <a:lnTo>
                      <a:pt x="400" y="0"/>
                    </a:lnTo>
                    <a:close/>
                  </a:path>
                </a:pathLst>
              </a:custGeom>
              <a:solidFill>
                <a:srgbClr val="BD0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5"/>
              <p:cNvSpPr/>
              <p:nvPr/>
            </p:nvSpPr>
            <p:spPr>
              <a:xfrm>
                <a:off x="2577949" y="5561099"/>
                <a:ext cx="1324012" cy="235551"/>
              </a:xfrm>
              <a:custGeom>
                <a:avLst/>
                <a:gdLst/>
                <a:ahLst/>
                <a:cxnLst/>
                <a:rect l="l" t="t" r="r" b="b"/>
                <a:pathLst>
                  <a:path w="6183" h="1100" extrusionOk="0">
                    <a:moveTo>
                      <a:pt x="1" y="0"/>
                    </a:moveTo>
                    <a:lnTo>
                      <a:pt x="6183" y="0"/>
                    </a:lnTo>
                    <a:lnTo>
                      <a:pt x="6083" y="1100"/>
                    </a:lnTo>
                    <a:lnTo>
                      <a:pt x="68" y="1100"/>
                    </a:lnTo>
                    <a:close/>
                  </a:path>
                </a:pathLst>
              </a:custGeom>
              <a:solidFill>
                <a:srgbClr val="AEA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5"/>
              <p:cNvSpPr/>
              <p:nvPr/>
            </p:nvSpPr>
            <p:spPr>
              <a:xfrm>
                <a:off x="2178369" y="5561099"/>
                <a:ext cx="414142" cy="235551"/>
              </a:xfrm>
              <a:custGeom>
                <a:avLst/>
                <a:gdLst/>
                <a:ahLst/>
                <a:cxnLst/>
                <a:rect l="l" t="t" r="r" b="b"/>
                <a:pathLst>
                  <a:path w="1934" h="1100" extrusionOk="0">
                    <a:moveTo>
                      <a:pt x="1867" y="0"/>
                    </a:moveTo>
                    <a:lnTo>
                      <a:pt x="1" y="150"/>
                    </a:lnTo>
                    <a:lnTo>
                      <a:pt x="201" y="1100"/>
                    </a:lnTo>
                    <a:lnTo>
                      <a:pt x="1934" y="1100"/>
                    </a:lnTo>
                    <a:close/>
                  </a:path>
                </a:pathLst>
              </a:custGeom>
              <a:solidFill>
                <a:srgbClr val="927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5"/>
              <p:cNvSpPr/>
              <p:nvPr/>
            </p:nvSpPr>
            <p:spPr>
              <a:xfrm>
                <a:off x="2749259" y="4626175"/>
                <a:ext cx="717361" cy="585452"/>
              </a:xfrm>
              <a:custGeom>
                <a:avLst/>
                <a:gdLst/>
                <a:ahLst/>
                <a:cxnLst/>
                <a:rect l="l" t="t" r="r" b="b"/>
                <a:pathLst>
                  <a:path w="3350" h="2734" extrusionOk="0">
                    <a:moveTo>
                      <a:pt x="1" y="2633"/>
                    </a:moveTo>
                    <a:lnTo>
                      <a:pt x="3350" y="1"/>
                    </a:lnTo>
                    <a:lnTo>
                      <a:pt x="3350" y="217"/>
                    </a:lnTo>
                    <a:lnTo>
                      <a:pt x="1" y="2733"/>
                    </a:lnTo>
                    <a:close/>
                  </a:path>
                </a:pathLst>
              </a:custGeom>
              <a:solidFill>
                <a:srgbClr val="7D0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5"/>
              <p:cNvSpPr/>
              <p:nvPr/>
            </p:nvSpPr>
            <p:spPr>
              <a:xfrm>
                <a:off x="2738553" y="4626175"/>
                <a:ext cx="721001" cy="585452"/>
              </a:xfrm>
              <a:custGeom>
                <a:avLst/>
                <a:gdLst/>
                <a:ahLst/>
                <a:cxnLst/>
                <a:rect l="l" t="t" r="r" b="b"/>
                <a:pathLst>
                  <a:path w="3367" h="2734" extrusionOk="0">
                    <a:moveTo>
                      <a:pt x="3367" y="2633"/>
                    </a:moveTo>
                    <a:lnTo>
                      <a:pt x="1" y="1"/>
                    </a:lnTo>
                    <a:lnTo>
                      <a:pt x="1" y="217"/>
                    </a:lnTo>
                    <a:lnTo>
                      <a:pt x="3367" y="2733"/>
                    </a:lnTo>
                    <a:close/>
                  </a:path>
                </a:pathLst>
              </a:custGeom>
              <a:solidFill>
                <a:srgbClr val="7D0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28" name="Google Shape;2328;p25"/>
          <p:cNvSpPr/>
          <p:nvPr/>
        </p:nvSpPr>
        <p:spPr>
          <a:xfrm>
            <a:off x="-56250" y="4608575"/>
            <a:ext cx="9256374" cy="949800"/>
          </a:xfrm>
          <a:custGeom>
            <a:avLst/>
            <a:gdLst/>
            <a:ahLst/>
            <a:cxnLst/>
            <a:rect l="l" t="t" r="r" b="b"/>
            <a:pathLst>
              <a:path w="277719" h="37992" extrusionOk="0">
                <a:moveTo>
                  <a:pt x="0" y="37992"/>
                </a:moveTo>
                <a:lnTo>
                  <a:pt x="277719" y="37992"/>
                </a:lnTo>
                <a:lnTo>
                  <a:pt x="277719" y="251"/>
                </a:lnTo>
                <a:lnTo>
                  <a:pt x="0" y="1"/>
                </a:lnTo>
                <a:close/>
              </a:path>
            </a:pathLst>
          </a:custGeom>
          <a:solidFill>
            <a:srgbClr val="675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5"/>
          <p:cNvSpPr txBox="1">
            <a:spLocks noGrp="1"/>
          </p:cNvSpPr>
          <p:nvPr>
            <p:ph type="subTitle" idx="1"/>
          </p:nvPr>
        </p:nvSpPr>
        <p:spPr>
          <a:xfrm>
            <a:off x="3352500" y="1592900"/>
            <a:ext cx="2439000" cy="42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500"/>
              <a:buNone/>
              <a:defRPr sz="2200">
                <a:solidFill>
                  <a:schemeClr val="lt2"/>
                </a:solidFill>
                <a:latin typeface="Righteous"/>
                <a:ea typeface="Righteous"/>
                <a:cs typeface="Righteous"/>
                <a:sym typeface="Righteous"/>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sp>
        <p:nvSpPr>
          <p:cNvPr id="2330" name="Google Shape;2330;p25"/>
          <p:cNvSpPr txBox="1">
            <a:spLocks noGrp="1"/>
          </p:cNvSpPr>
          <p:nvPr>
            <p:ph type="subTitle" idx="2"/>
          </p:nvPr>
        </p:nvSpPr>
        <p:spPr>
          <a:xfrm>
            <a:off x="3352500" y="2845975"/>
            <a:ext cx="2439000" cy="426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500"/>
              <a:buNone/>
              <a:defRPr sz="2200">
                <a:solidFill>
                  <a:schemeClr val="lt2"/>
                </a:solidFill>
                <a:latin typeface="Righteous"/>
                <a:ea typeface="Righteous"/>
                <a:cs typeface="Righteous"/>
                <a:sym typeface="Righteous"/>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sp>
        <p:nvSpPr>
          <p:cNvPr id="2331" name="Google Shape;2331;p25"/>
          <p:cNvSpPr txBox="1">
            <a:spLocks noGrp="1"/>
          </p:cNvSpPr>
          <p:nvPr>
            <p:ph type="subTitle" idx="3"/>
          </p:nvPr>
        </p:nvSpPr>
        <p:spPr>
          <a:xfrm>
            <a:off x="3352500" y="2054525"/>
            <a:ext cx="2439000" cy="602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32" name="Google Shape;2332;p25"/>
          <p:cNvSpPr txBox="1">
            <a:spLocks noGrp="1"/>
          </p:cNvSpPr>
          <p:nvPr>
            <p:ph type="subTitle" idx="4"/>
          </p:nvPr>
        </p:nvSpPr>
        <p:spPr>
          <a:xfrm>
            <a:off x="3352500" y="3307500"/>
            <a:ext cx="2439000" cy="602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33" name="Google Shape;2333;p25"/>
          <p:cNvSpPr txBox="1">
            <a:spLocks noGrp="1"/>
          </p:cNvSpPr>
          <p:nvPr>
            <p:ph type="title"/>
          </p:nvPr>
        </p:nvSpPr>
        <p:spPr>
          <a:xfrm>
            <a:off x="720000" y="539500"/>
            <a:ext cx="77040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34" name="Google Shape;2334;p25"/>
          <p:cNvGrpSpPr/>
          <p:nvPr/>
        </p:nvGrpSpPr>
        <p:grpSpPr>
          <a:xfrm flipH="1">
            <a:off x="6174924" y="-137433"/>
            <a:ext cx="3788848" cy="1622383"/>
            <a:chOff x="5967200" y="-891425"/>
            <a:chExt cx="3341725" cy="1430925"/>
          </a:xfrm>
        </p:grpSpPr>
        <p:sp>
          <p:nvSpPr>
            <p:cNvPr id="2335" name="Google Shape;2335;p25"/>
            <p:cNvSpPr/>
            <p:nvPr/>
          </p:nvSpPr>
          <p:spPr>
            <a:xfrm>
              <a:off x="9023975" y="-643975"/>
              <a:ext cx="175800" cy="217050"/>
            </a:xfrm>
            <a:custGeom>
              <a:avLst/>
              <a:gdLst/>
              <a:ahLst/>
              <a:cxnLst/>
              <a:rect l="l" t="t" r="r" b="b"/>
              <a:pathLst>
                <a:path w="7032" h="8682" extrusionOk="0">
                  <a:moveTo>
                    <a:pt x="367" y="7782"/>
                  </a:moveTo>
                  <a:cubicBezTo>
                    <a:pt x="217" y="6732"/>
                    <a:pt x="0" y="6182"/>
                    <a:pt x="383" y="5266"/>
                  </a:cubicBezTo>
                  <a:cubicBezTo>
                    <a:pt x="883" y="4016"/>
                    <a:pt x="1516" y="2899"/>
                    <a:pt x="2633" y="2116"/>
                  </a:cubicBezTo>
                  <a:cubicBezTo>
                    <a:pt x="3733" y="1316"/>
                    <a:pt x="5732" y="0"/>
                    <a:pt x="6715" y="1733"/>
                  </a:cubicBezTo>
                  <a:cubicBezTo>
                    <a:pt x="7032" y="2283"/>
                    <a:pt x="6899" y="2816"/>
                    <a:pt x="6699" y="3399"/>
                  </a:cubicBezTo>
                  <a:cubicBezTo>
                    <a:pt x="6415" y="4249"/>
                    <a:pt x="6132" y="5066"/>
                    <a:pt x="5682" y="5849"/>
                  </a:cubicBezTo>
                  <a:cubicBezTo>
                    <a:pt x="5099" y="6865"/>
                    <a:pt x="3883" y="8681"/>
                    <a:pt x="367" y="778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5"/>
            <p:cNvSpPr/>
            <p:nvPr/>
          </p:nvSpPr>
          <p:spPr>
            <a:xfrm>
              <a:off x="6484550" y="-491925"/>
              <a:ext cx="84600" cy="90400"/>
            </a:xfrm>
            <a:custGeom>
              <a:avLst/>
              <a:gdLst/>
              <a:ahLst/>
              <a:cxnLst/>
              <a:rect l="l" t="t" r="r" b="b"/>
              <a:pathLst>
                <a:path w="3384" h="3616" extrusionOk="0">
                  <a:moveTo>
                    <a:pt x="567" y="650"/>
                  </a:moveTo>
                  <a:cubicBezTo>
                    <a:pt x="1417" y="383"/>
                    <a:pt x="1917" y="0"/>
                    <a:pt x="2684" y="600"/>
                  </a:cubicBezTo>
                  <a:cubicBezTo>
                    <a:pt x="3200" y="1000"/>
                    <a:pt x="3383" y="1566"/>
                    <a:pt x="3383" y="2199"/>
                  </a:cubicBezTo>
                  <a:cubicBezTo>
                    <a:pt x="3367" y="2749"/>
                    <a:pt x="3267" y="3566"/>
                    <a:pt x="2600" y="3599"/>
                  </a:cubicBezTo>
                  <a:cubicBezTo>
                    <a:pt x="2134" y="3616"/>
                    <a:pt x="1800" y="3383"/>
                    <a:pt x="1417" y="3149"/>
                  </a:cubicBezTo>
                  <a:cubicBezTo>
                    <a:pt x="1067" y="2933"/>
                    <a:pt x="667" y="2683"/>
                    <a:pt x="417" y="2333"/>
                  </a:cubicBezTo>
                  <a:cubicBezTo>
                    <a:pt x="1" y="1766"/>
                    <a:pt x="234" y="1350"/>
                    <a:pt x="567" y="7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5"/>
            <p:cNvSpPr/>
            <p:nvPr/>
          </p:nvSpPr>
          <p:spPr>
            <a:xfrm>
              <a:off x="6593275" y="-604000"/>
              <a:ext cx="114600" cy="86250"/>
            </a:xfrm>
            <a:custGeom>
              <a:avLst/>
              <a:gdLst/>
              <a:ahLst/>
              <a:cxnLst/>
              <a:rect l="l" t="t" r="r" b="b"/>
              <a:pathLst>
                <a:path w="4584" h="3450" extrusionOk="0">
                  <a:moveTo>
                    <a:pt x="1" y="2883"/>
                  </a:moveTo>
                  <a:cubicBezTo>
                    <a:pt x="351" y="3067"/>
                    <a:pt x="701" y="3267"/>
                    <a:pt x="1034" y="3450"/>
                  </a:cubicBezTo>
                  <a:cubicBezTo>
                    <a:pt x="1301" y="3450"/>
                    <a:pt x="1550" y="3417"/>
                    <a:pt x="1800" y="3317"/>
                  </a:cubicBezTo>
                  <a:cubicBezTo>
                    <a:pt x="2550" y="3133"/>
                    <a:pt x="3283" y="3000"/>
                    <a:pt x="3850" y="2434"/>
                  </a:cubicBezTo>
                  <a:cubicBezTo>
                    <a:pt x="4583" y="1717"/>
                    <a:pt x="4450" y="967"/>
                    <a:pt x="3733" y="284"/>
                  </a:cubicBezTo>
                  <a:cubicBezTo>
                    <a:pt x="3600" y="151"/>
                    <a:pt x="3467" y="1"/>
                    <a:pt x="3267" y="101"/>
                  </a:cubicBezTo>
                  <a:cubicBezTo>
                    <a:pt x="3100" y="184"/>
                    <a:pt x="3150" y="351"/>
                    <a:pt x="3067" y="467"/>
                  </a:cubicBezTo>
                  <a:cubicBezTo>
                    <a:pt x="2900" y="667"/>
                    <a:pt x="2567" y="751"/>
                    <a:pt x="2384" y="884"/>
                  </a:cubicBezTo>
                  <a:cubicBezTo>
                    <a:pt x="1934" y="1217"/>
                    <a:pt x="1517" y="1884"/>
                    <a:pt x="984" y="20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5"/>
            <p:cNvSpPr/>
            <p:nvPr/>
          </p:nvSpPr>
          <p:spPr>
            <a:xfrm>
              <a:off x="6601625" y="-494425"/>
              <a:ext cx="170800" cy="79575"/>
            </a:xfrm>
            <a:custGeom>
              <a:avLst/>
              <a:gdLst/>
              <a:ahLst/>
              <a:cxnLst/>
              <a:rect l="l" t="t" r="r" b="b"/>
              <a:pathLst>
                <a:path w="6832" h="3183" extrusionOk="0">
                  <a:moveTo>
                    <a:pt x="6832" y="1300"/>
                  </a:moveTo>
                  <a:cubicBezTo>
                    <a:pt x="5715" y="733"/>
                    <a:pt x="4766" y="100"/>
                    <a:pt x="3483" y="33"/>
                  </a:cubicBezTo>
                  <a:cubicBezTo>
                    <a:pt x="2649" y="0"/>
                    <a:pt x="1200" y="483"/>
                    <a:pt x="733" y="1250"/>
                  </a:cubicBezTo>
                  <a:cubicBezTo>
                    <a:pt x="583" y="1500"/>
                    <a:pt x="467" y="1800"/>
                    <a:pt x="350" y="2066"/>
                  </a:cubicBezTo>
                  <a:cubicBezTo>
                    <a:pt x="283" y="2233"/>
                    <a:pt x="133" y="2383"/>
                    <a:pt x="83" y="2566"/>
                  </a:cubicBezTo>
                  <a:cubicBezTo>
                    <a:pt x="0" y="2866"/>
                    <a:pt x="117" y="2916"/>
                    <a:pt x="317" y="3033"/>
                  </a:cubicBezTo>
                  <a:cubicBezTo>
                    <a:pt x="617" y="3183"/>
                    <a:pt x="800" y="3149"/>
                    <a:pt x="1200" y="3149"/>
                  </a:cubicBezTo>
                  <a:cubicBezTo>
                    <a:pt x="2383" y="3116"/>
                    <a:pt x="3549" y="2983"/>
                    <a:pt x="4716" y="284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5"/>
            <p:cNvSpPr/>
            <p:nvPr/>
          </p:nvSpPr>
          <p:spPr>
            <a:xfrm>
              <a:off x="9090625" y="-304075"/>
              <a:ext cx="152475" cy="127500"/>
            </a:xfrm>
            <a:custGeom>
              <a:avLst/>
              <a:gdLst/>
              <a:ahLst/>
              <a:cxnLst/>
              <a:rect l="l" t="t" r="r" b="b"/>
              <a:pathLst>
                <a:path w="6099" h="5100" extrusionOk="0">
                  <a:moveTo>
                    <a:pt x="4516" y="1"/>
                  </a:moveTo>
                  <a:cubicBezTo>
                    <a:pt x="4066" y="817"/>
                    <a:pt x="3599" y="1401"/>
                    <a:pt x="2866" y="1984"/>
                  </a:cubicBezTo>
                  <a:cubicBezTo>
                    <a:pt x="2483" y="2300"/>
                    <a:pt x="2083" y="2617"/>
                    <a:pt x="1683" y="2934"/>
                  </a:cubicBezTo>
                  <a:cubicBezTo>
                    <a:pt x="1367" y="3183"/>
                    <a:pt x="833" y="3433"/>
                    <a:pt x="583" y="3767"/>
                  </a:cubicBezTo>
                  <a:cubicBezTo>
                    <a:pt x="0" y="4516"/>
                    <a:pt x="1167" y="4816"/>
                    <a:pt x="1716" y="4900"/>
                  </a:cubicBezTo>
                  <a:cubicBezTo>
                    <a:pt x="2916" y="5100"/>
                    <a:pt x="4432" y="4900"/>
                    <a:pt x="5366" y="4083"/>
                  </a:cubicBezTo>
                  <a:cubicBezTo>
                    <a:pt x="5566" y="3900"/>
                    <a:pt x="5782" y="3750"/>
                    <a:pt x="5915" y="3500"/>
                  </a:cubicBezTo>
                  <a:cubicBezTo>
                    <a:pt x="6032" y="3233"/>
                    <a:pt x="6049" y="2900"/>
                    <a:pt x="6065" y="2617"/>
                  </a:cubicBezTo>
                  <a:cubicBezTo>
                    <a:pt x="6099" y="1767"/>
                    <a:pt x="6015" y="767"/>
                    <a:pt x="45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5"/>
            <p:cNvSpPr/>
            <p:nvPr/>
          </p:nvSpPr>
          <p:spPr>
            <a:xfrm>
              <a:off x="9219750" y="-405700"/>
              <a:ext cx="78350" cy="107075"/>
            </a:xfrm>
            <a:custGeom>
              <a:avLst/>
              <a:gdLst/>
              <a:ahLst/>
              <a:cxnLst/>
              <a:rect l="l" t="t" r="r" b="b"/>
              <a:pathLst>
                <a:path w="3134" h="4283" extrusionOk="0">
                  <a:moveTo>
                    <a:pt x="2567" y="150"/>
                  </a:moveTo>
                  <a:cubicBezTo>
                    <a:pt x="2000" y="833"/>
                    <a:pt x="1434" y="1533"/>
                    <a:pt x="884" y="2250"/>
                  </a:cubicBezTo>
                  <a:cubicBezTo>
                    <a:pt x="667" y="2516"/>
                    <a:pt x="1" y="3333"/>
                    <a:pt x="217" y="3766"/>
                  </a:cubicBezTo>
                  <a:cubicBezTo>
                    <a:pt x="467" y="4283"/>
                    <a:pt x="1150" y="3583"/>
                    <a:pt x="1384" y="3366"/>
                  </a:cubicBezTo>
                  <a:cubicBezTo>
                    <a:pt x="1900" y="2883"/>
                    <a:pt x="2467" y="2616"/>
                    <a:pt x="2817" y="1966"/>
                  </a:cubicBezTo>
                  <a:cubicBezTo>
                    <a:pt x="2983" y="1650"/>
                    <a:pt x="3133" y="1500"/>
                    <a:pt x="3133" y="1133"/>
                  </a:cubicBezTo>
                  <a:cubicBezTo>
                    <a:pt x="3117" y="683"/>
                    <a:pt x="3033" y="433"/>
                    <a:pt x="28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5"/>
            <p:cNvSpPr/>
            <p:nvPr/>
          </p:nvSpPr>
          <p:spPr>
            <a:xfrm>
              <a:off x="6695750" y="-534425"/>
              <a:ext cx="50850" cy="70000"/>
            </a:xfrm>
            <a:custGeom>
              <a:avLst/>
              <a:gdLst/>
              <a:ahLst/>
              <a:cxnLst/>
              <a:rect l="l" t="t" r="r" b="b"/>
              <a:pathLst>
                <a:path w="2034" h="2800" extrusionOk="0">
                  <a:moveTo>
                    <a:pt x="467" y="2133"/>
                  </a:moveTo>
                  <a:cubicBezTo>
                    <a:pt x="284" y="1900"/>
                    <a:pt x="117" y="1633"/>
                    <a:pt x="1" y="1367"/>
                  </a:cubicBezTo>
                  <a:cubicBezTo>
                    <a:pt x="301" y="967"/>
                    <a:pt x="851" y="0"/>
                    <a:pt x="1501" y="250"/>
                  </a:cubicBezTo>
                  <a:cubicBezTo>
                    <a:pt x="1934" y="434"/>
                    <a:pt x="2034" y="934"/>
                    <a:pt x="1884" y="1333"/>
                  </a:cubicBezTo>
                  <a:cubicBezTo>
                    <a:pt x="1767" y="1700"/>
                    <a:pt x="1051" y="2800"/>
                    <a:pt x="567" y="22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5"/>
            <p:cNvSpPr/>
            <p:nvPr/>
          </p:nvSpPr>
          <p:spPr>
            <a:xfrm>
              <a:off x="6254200" y="-4125"/>
              <a:ext cx="125825" cy="101650"/>
            </a:xfrm>
            <a:custGeom>
              <a:avLst/>
              <a:gdLst/>
              <a:ahLst/>
              <a:cxnLst/>
              <a:rect l="l" t="t" r="r" b="b"/>
              <a:pathLst>
                <a:path w="5033" h="4066" extrusionOk="0">
                  <a:moveTo>
                    <a:pt x="3599" y="400"/>
                  </a:moveTo>
                  <a:cubicBezTo>
                    <a:pt x="2983" y="100"/>
                    <a:pt x="2700" y="0"/>
                    <a:pt x="2016" y="100"/>
                  </a:cubicBezTo>
                  <a:cubicBezTo>
                    <a:pt x="1650" y="150"/>
                    <a:pt x="1183" y="150"/>
                    <a:pt x="867" y="417"/>
                  </a:cubicBezTo>
                  <a:cubicBezTo>
                    <a:pt x="250" y="916"/>
                    <a:pt x="50" y="2083"/>
                    <a:pt x="17" y="2816"/>
                  </a:cubicBezTo>
                  <a:cubicBezTo>
                    <a:pt x="0" y="3216"/>
                    <a:pt x="67" y="3616"/>
                    <a:pt x="450" y="3816"/>
                  </a:cubicBezTo>
                  <a:cubicBezTo>
                    <a:pt x="983" y="4066"/>
                    <a:pt x="1917" y="3799"/>
                    <a:pt x="2400" y="3599"/>
                  </a:cubicBezTo>
                  <a:cubicBezTo>
                    <a:pt x="3749" y="3033"/>
                    <a:pt x="5032" y="1300"/>
                    <a:pt x="3599" y="4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5"/>
            <p:cNvSpPr/>
            <p:nvPr/>
          </p:nvSpPr>
          <p:spPr>
            <a:xfrm>
              <a:off x="8922325" y="-688150"/>
              <a:ext cx="180400" cy="184575"/>
            </a:xfrm>
            <a:custGeom>
              <a:avLst/>
              <a:gdLst/>
              <a:ahLst/>
              <a:cxnLst/>
              <a:rect l="l" t="t" r="r" b="b"/>
              <a:pathLst>
                <a:path w="7216" h="7383" extrusionOk="0">
                  <a:moveTo>
                    <a:pt x="750" y="2817"/>
                  </a:moveTo>
                  <a:cubicBezTo>
                    <a:pt x="767" y="2634"/>
                    <a:pt x="784" y="2117"/>
                    <a:pt x="867" y="1867"/>
                  </a:cubicBezTo>
                  <a:cubicBezTo>
                    <a:pt x="967" y="1551"/>
                    <a:pt x="1467" y="1234"/>
                    <a:pt x="1750" y="1034"/>
                  </a:cubicBezTo>
                  <a:cubicBezTo>
                    <a:pt x="2633" y="434"/>
                    <a:pt x="3866" y="1"/>
                    <a:pt x="4949" y="201"/>
                  </a:cubicBezTo>
                  <a:cubicBezTo>
                    <a:pt x="5732" y="351"/>
                    <a:pt x="6449" y="667"/>
                    <a:pt x="6849" y="1384"/>
                  </a:cubicBezTo>
                  <a:cubicBezTo>
                    <a:pt x="7165" y="1950"/>
                    <a:pt x="7215" y="2850"/>
                    <a:pt x="6999" y="3467"/>
                  </a:cubicBezTo>
                  <a:cubicBezTo>
                    <a:pt x="6499" y="4933"/>
                    <a:pt x="5749" y="6399"/>
                    <a:pt x="4199" y="6949"/>
                  </a:cubicBezTo>
                  <a:cubicBezTo>
                    <a:pt x="3333" y="7266"/>
                    <a:pt x="2466" y="7382"/>
                    <a:pt x="1617" y="6899"/>
                  </a:cubicBezTo>
                  <a:cubicBezTo>
                    <a:pt x="1183" y="6666"/>
                    <a:pt x="784" y="6333"/>
                    <a:pt x="467" y="5933"/>
                  </a:cubicBezTo>
                  <a:cubicBezTo>
                    <a:pt x="0" y="5350"/>
                    <a:pt x="17" y="4683"/>
                    <a:pt x="750" y="28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4" name="Google Shape;2344;p25"/>
            <p:cNvGrpSpPr/>
            <p:nvPr/>
          </p:nvGrpSpPr>
          <p:grpSpPr>
            <a:xfrm>
              <a:off x="5967200" y="-891425"/>
              <a:ext cx="3341725" cy="1430925"/>
              <a:chOff x="5967200" y="-891425"/>
              <a:chExt cx="3341725" cy="1430925"/>
            </a:xfrm>
          </p:grpSpPr>
          <p:sp>
            <p:nvSpPr>
              <p:cNvPr id="2345" name="Google Shape;2345;p25"/>
              <p:cNvSpPr/>
              <p:nvPr/>
            </p:nvSpPr>
            <p:spPr>
              <a:xfrm>
                <a:off x="6005075" y="-891425"/>
                <a:ext cx="3303850" cy="1371375"/>
              </a:xfrm>
              <a:custGeom>
                <a:avLst/>
                <a:gdLst/>
                <a:ahLst/>
                <a:cxnLst/>
                <a:rect l="l" t="t" r="r" b="b"/>
                <a:pathLst>
                  <a:path w="132154" h="54855" extrusionOk="0">
                    <a:moveTo>
                      <a:pt x="114208" y="67"/>
                    </a:moveTo>
                    <a:cubicBezTo>
                      <a:pt x="110192" y="334"/>
                      <a:pt x="106026" y="700"/>
                      <a:pt x="102060" y="1450"/>
                    </a:cubicBezTo>
                    <a:lnTo>
                      <a:pt x="102060" y="1450"/>
                    </a:lnTo>
                    <a:cubicBezTo>
                      <a:pt x="100144" y="1817"/>
                      <a:pt x="98278" y="2183"/>
                      <a:pt x="96328" y="2183"/>
                    </a:cubicBezTo>
                    <a:lnTo>
                      <a:pt x="96328" y="2183"/>
                    </a:lnTo>
                    <a:cubicBezTo>
                      <a:pt x="94629" y="2167"/>
                      <a:pt x="93063" y="1633"/>
                      <a:pt x="91396" y="1450"/>
                    </a:cubicBezTo>
                    <a:lnTo>
                      <a:pt x="91396" y="1450"/>
                    </a:lnTo>
                    <a:cubicBezTo>
                      <a:pt x="90363" y="1334"/>
                      <a:pt x="89447" y="1084"/>
                      <a:pt x="88380" y="1084"/>
                    </a:cubicBezTo>
                    <a:lnTo>
                      <a:pt x="88380" y="1084"/>
                    </a:lnTo>
                    <a:cubicBezTo>
                      <a:pt x="88097" y="1100"/>
                      <a:pt x="87797" y="1084"/>
                      <a:pt x="87514" y="1084"/>
                    </a:cubicBezTo>
                    <a:lnTo>
                      <a:pt x="87514" y="1084"/>
                    </a:lnTo>
                    <a:cubicBezTo>
                      <a:pt x="86781" y="1067"/>
                      <a:pt x="86031" y="1067"/>
                      <a:pt x="85298" y="1167"/>
                    </a:cubicBezTo>
                    <a:lnTo>
                      <a:pt x="85298" y="1167"/>
                    </a:lnTo>
                    <a:cubicBezTo>
                      <a:pt x="79199" y="1967"/>
                      <a:pt x="73151" y="3050"/>
                      <a:pt x="67052" y="3983"/>
                    </a:cubicBezTo>
                    <a:lnTo>
                      <a:pt x="67052" y="3983"/>
                    </a:lnTo>
                    <a:cubicBezTo>
                      <a:pt x="63370" y="4549"/>
                      <a:pt x="59687" y="4716"/>
                      <a:pt x="56005" y="5133"/>
                    </a:cubicBezTo>
                    <a:lnTo>
                      <a:pt x="56005" y="5133"/>
                    </a:lnTo>
                    <a:cubicBezTo>
                      <a:pt x="54355" y="5316"/>
                      <a:pt x="52839" y="5699"/>
                      <a:pt x="51289" y="6316"/>
                    </a:cubicBezTo>
                    <a:lnTo>
                      <a:pt x="51289" y="6316"/>
                    </a:lnTo>
                    <a:cubicBezTo>
                      <a:pt x="50206" y="6749"/>
                      <a:pt x="49073" y="7349"/>
                      <a:pt x="47940" y="7549"/>
                    </a:cubicBezTo>
                    <a:lnTo>
                      <a:pt x="47940" y="7549"/>
                    </a:lnTo>
                    <a:cubicBezTo>
                      <a:pt x="47407" y="7649"/>
                      <a:pt x="46840" y="7632"/>
                      <a:pt x="46274" y="7599"/>
                    </a:cubicBezTo>
                    <a:lnTo>
                      <a:pt x="46274" y="7599"/>
                    </a:lnTo>
                    <a:cubicBezTo>
                      <a:pt x="46024" y="7599"/>
                      <a:pt x="45774" y="7582"/>
                      <a:pt x="45540" y="7582"/>
                    </a:cubicBezTo>
                    <a:lnTo>
                      <a:pt x="45540" y="7582"/>
                    </a:lnTo>
                    <a:cubicBezTo>
                      <a:pt x="45340" y="7582"/>
                      <a:pt x="45140" y="7582"/>
                      <a:pt x="44957" y="7582"/>
                    </a:cubicBezTo>
                    <a:lnTo>
                      <a:pt x="44957" y="7582"/>
                    </a:lnTo>
                    <a:cubicBezTo>
                      <a:pt x="43441" y="7565"/>
                      <a:pt x="41891" y="7549"/>
                      <a:pt x="40508" y="8365"/>
                    </a:cubicBezTo>
                    <a:lnTo>
                      <a:pt x="40508" y="8365"/>
                    </a:lnTo>
                    <a:cubicBezTo>
                      <a:pt x="38709" y="9415"/>
                      <a:pt x="37342" y="11065"/>
                      <a:pt x="35926" y="12614"/>
                    </a:cubicBezTo>
                    <a:lnTo>
                      <a:pt x="35926" y="12614"/>
                    </a:lnTo>
                    <a:cubicBezTo>
                      <a:pt x="34976" y="13681"/>
                      <a:pt x="33693" y="14264"/>
                      <a:pt x="32443" y="14514"/>
                    </a:cubicBezTo>
                    <a:lnTo>
                      <a:pt x="32443" y="14514"/>
                    </a:lnTo>
                    <a:cubicBezTo>
                      <a:pt x="31444" y="14714"/>
                      <a:pt x="30361" y="14664"/>
                      <a:pt x="30061" y="15963"/>
                    </a:cubicBezTo>
                    <a:lnTo>
                      <a:pt x="30061" y="15963"/>
                    </a:lnTo>
                    <a:cubicBezTo>
                      <a:pt x="29861" y="16763"/>
                      <a:pt x="30211" y="17296"/>
                      <a:pt x="29427" y="17780"/>
                    </a:cubicBezTo>
                    <a:lnTo>
                      <a:pt x="29427" y="17780"/>
                    </a:lnTo>
                    <a:cubicBezTo>
                      <a:pt x="28861" y="18146"/>
                      <a:pt x="29044" y="17930"/>
                      <a:pt x="28494" y="17580"/>
                    </a:cubicBezTo>
                    <a:lnTo>
                      <a:pt x="28494" y="17580"/>
                    </a:lnTo>
                    <a:cubicBezTo>
                      <a:pt x="27928" y="17213"/>
                      <a:pt x="26145" y="17030"/>
                      <a:pt x="25428" y="17346"/>
                    </a:cubicBezTo>
                    <a:lnTo>
                      <a:pt x="25428" y="17346"/>
                    </a:lnTo>
                    <a:cubicBezTo>
                      <a:pt x="24562" y="17746"/>
                      <a:pt x="23962" y="19146"/>
                      <a:pt x="23979" y="20129"/>
                    </a:cubicBezTo>
                    <a:lnTo>
                      <a:pt x="23979" y="20129"/>
                    </a:lnTo>
                    <a:cubicBezTo>
                      <a:pt x="24012" y="22495"/>
                      <a:pt x="27211" y="22962"/>
                      <a:pt x="28678" y="23795"/>
                    </a:cubicBezTo>
                    <a:lnTo>
                      <a:pt x="28678" y="23795"/>
                    </a:lnTo>
                    <a:cubicBezTo>
                      <a:pt x="29711" y="24395"/>
                      <a:pt x="30677" y="25228"/>
                      <a:pt x="30327" y="26711"/>
                    </a:cubicBezTo>
                    <a:lnTo>
                      <a:pt x="30327" y="26711"/>
                    </a:lnTo>
                    <a:cubicBezTo>
                      <a:pt x="30111" y="27661"/>
                      <a:pt x="29177" y="28444"/>
                      <a:pt x="28444" y="28877"/>
                    </a:cubicBezTo>
                    <a:lnTo>
                      <a:pt x="28444" y="28877"/>
                    </a:lnTo>
                    <a:cubicBezTo>
                      <a:pt x="27128" y="29643"/>
                      <a:pt x="25978" y="29960"/>
                      <a:pt x="24962" y="31343"/>
                    </a:cubicBezTo>
                    <a:lnTo>
                      <a:pt x="24962" y="31343"/>
                    </a:lnTo>
                    <a:cubicBezTo>
                      <a:pt x="24262" y="32309"/>
                      <a:pt x="24195" y="32976"/>
                      <a:pt x="23995" y="34092"/>
                    </a:cubicBezTo>
                    <a:lnTo>
                      <a:pt x="23995" y="34092"/>
                    </a:lnTo>
                    <a:cubicBezTo>
                      <a:pt x="23662" y="36109"/>
                      <a:pt x="21013" y="36025"/>
                      <a:pt x="19563" y="36358"/>
                    </a:cubicBezTo>
                    <a:lnTo>
                      <a:pt x="19563" y="36358"/>
                    </a:lnTo>
                    <a:cubicBezTo>
                      <a:pt x="19213" y="36425"/>
                      <a:pt x="18880" y="36425"/>
                      <a:pt x="18530" y="36425"/>
                    </a:cubicBezTo>
                    <a:lnTo>
                      <a:pt x="18530" y="36425"/>
                    </a:lnTo>
                    <a:cubicBezTo>
                      <a:pt x="18163" y="36425"/>
                      <a:pt x="17780" y="36408"/>
                      <a:pt x="17430" y="36508"/>
                    </a:cubicBezTo>
                    <a:lnTo>
                      <a:pt x="17430" y="36508"/>
                    </a:lnTo>
                    <a:cubicBezTo>
                      <a:pt x="16897" y="36658"/>
                      <a:pt x="16214" y="37208"/>
                      <a:pt x="15697" y="37525"/>
                    </a:cubicBezTo>
                    <a:lnTo>
                      <a:pt x="15697" y="37525"/>
                    </a:lnTo>
                    <a:cubicBezTo>
                      <a:pt x="15097" y="37891"/>
                      <a:pt x="14514" y="38058"/>
                      <a:pt x="14048" y="38591"/>
                    </a:cubicBezTo>
                    <a:lnTo>
                      <a:pt x="14048" y="38591"/>
                    </a:lnTo>
                    <a:cubicBezTo>
                      <a:pt x="13648" y="39041"/>
                      <a:pt x="13681" y="39358"/>
                      <a:pt x="13431" y="39874"/>
                    </a:cubicBezTo>
                    <a:lnTo>
                      <a:pt x="13431" y="39874"/>
                    </a:lnTo>
                    <a:cubicBezTo>
                      <a:pt x="12898" y="40907"/>
                      <a:pt x="11598" y="40091"/>
                      <a:pt x="10732" y="40824"/>
                    </a:cubicBezTo>
                    <a:lnTo>
                      <a:pt x="10732" y="40824"/>
                    </a:lnTo>
                    <a:cubicBezTo>
                      <a:pt x="9965" y="41457"/>
                      <a:pt x="9632" y="42707"/>
                      <a:pt x="9232" y="43657"/>
                    </a:cubicBezTo>
                    <a:lnTo>
                      <a:pt x="9232" y="43657"/>
                    </a:lnTo>
                    <a:cubicBezTo>
                      <a:pt x="8999" y="44207"/>
                      <a:pt x="8882" y="44990"/>
                      <a:pt x="8566" y="45456"/>
                    </a:cubicBezTo>
                    <a:lnTo>
                      <a:pt x="8566" y="45456"/>
                    </a:lnTo>
                    <a:cubicBezTo>
                      <a:pt x="7683" y="46739"/>
                      <a:pt x="5600" y="46823"/>
                      <a:pt x="4383" y="47256"/>
                    </a:cubicBezTo>
                    <a:lnTo>
                      <a:pt x="4383" y="47256"/>
                    </a:lnTo>
                    <a:cubicBezTo>
                      <a:pt x="2917" y="47789"/>
                      <a:pt x="1451" y="48156"/>
                      <a:pt x="1" y="48689"/>
                    </a:cubicBezTo>
                    <a:lnTo>
                      <a:pt x="1" y="48689"/>
                    </a:lnTo>
                    <a:lnTo>
                      <a:pt x="2834" y="53738"/>
                    </a:lnTo>
                    <a:cubicBezTo>
                      <a:pt x="5883" y="53921"/>
                      <a:pt x="8899" y="54471"/>
                      <a:pt x="11965" y="54487"/>
                    </a:cubicBezTo>
                    <a:lnTo>
                      <a:pt x="11965" y="54487"/>
                    </a:lnTo>
                    <a:cubicBezTo>
                      <a:pt x="13498" y="54504"/>
                      <a:pt x="15047" y="54471"/>
                      <a:pt x="16597" y="54454"/>
                    </a:cubicBezTo>
                    <a:lnTo>
                      <a:pt x="16597" y="54454"/>
                    </a:lnTo>
                    <a:cubicBezTo>
                      <a:pt x="20729" y="54438"/>
                      <a:pt x="24845" y="54804"/>
                      <a:pt x="28978" y="54837"/>
                    </a:cubicBezTo>
                    <a:lnTo>
                      <a:pt x="28978" y="54837"/>
                    </a:lnTo>
                    <a:cubicBezTo>
                      <a:pt x="33393" y="54854"/>
                      <a:pt x="37892" y="54421"/>
                      <a:pt x="42274" y="53754"/>
                    </a:cubicBezTo>
                    <a:lnTo>
                      <a:pt x="42274" y="53754"/>
                    </a:lnTo>
                    <a:cubicBezTo>
                      <a:pt x="46573" y="53104"/>
                      <a:pt x="50906" y="52805"/>
                      <a:pt x="55238" y="52388"/>
                    </a:cubicBezTo>
                    <a:lnTo>
                      <a:pt x="55238" y="52388"/>
                    </a:lnTo>
                    <a:cubicBezTo>
                      <a:pt x="59104" y="52021"/>
                      <a:pt x="63020" y="51555"/>
                      <a:pt x="66902" y="51555"/>
                    </a:cubicBezTo>
                    <a:lnTo>
                      <a:pt x="66902" y="51555"/>
                    </a:lnTo>
                    <a:cubicBezTo>
                      <a:pt x="67669" y="51555"/>
                      <a:pt x="68452" y="51572"/>
                      <a:pt x="69218" y="51588"/>
                    </a:cubicBezTo>
                    <a:lnTo>
                      <a:pt x="69218" y="51588"/>
                    </a:lnTo>
                    <a:cubicBezTo>
                      <a:pt x="70251" y="51605"/>
                      <a:pt x="71301" y="51622"/>
                      <a:pt x="72334" y="51605"/>
                    </a:cubicBezTo>
                    <a:lnTo>
                      <a:pt x="72334" y="51605"/>
                    </a:lnTo>
                    <a:cubicBezTo>
                      <a:pt x="74834" y="51555"/>
                      <a:pt x="77316" y="51255"/>
                      <a:pt x="79816" y="51205"/>
                    </a:cubicBezTo>
                    <a:lnTo>
                      <a:pt x="79816" y="51205"/>
                    </a:lnTo>
                    <a:cubicBezTo>
                      <a:pt x="80782" y="51172"/>
                      <a:pt x="81765" y="51205"/>
                      <a:pt x="82732" y="51222"/>
                    </a:cubicBezTo>
                    <a:lnTo>
                      <a:pt x="82732" y="51222"/>
                    </a:lnTo>
                    <a:cubicBezTo>
                      <a:pt x="84198" y="51238"/>
                      <a:pt x="85681" y="51272"/>
                      <a:pt x="87147" y="51172"/>
                    </a:cubicBezTo>
                    <a:lnTo>
                      <a:pt x="87147" y="51172"/>
                    </a:lnTo>
                    <a:cubicBezTo>
                      <a:pt x="90930" y="50888"/>
                      <a:pt x="94846" y="50155"/>
                      <a:pt x="98478" y="48872"/>
                    </a:cubicBezTo>
                    <a:lnTo>
                      <a:pt x="98478" y="48872"/>
                    </a:lnTo>
                    <a:cubicBezTo>
                      <a:pt x="100727" y="48089"/>
                      <a:pt x="102810" y="47356"/>
                      <a:pt x="104510" y="45440"/>
                    </a:cubicBezTo>
                    <a:lnTo>
                      <a:pt x="104510" y="45440"/>
                    </a:lnTo>
                    <a:cubicBezTo>
                      <a:pt x="105843" y="43957"/>
                      <a:pt x="109109" y="41007"/>
                      <a:pt x="106759" y="38858"/>
                    </a:cubicBezTo>
                    <a:lnTo>
                      <a:pt x="106759" y="38858"/>
                    </a:lnTo>
                    <a:cubicBezTo>
                      <a:pt x="105626" y="37808"/>
                      <a:pt x="103377" y="37925"/>
                      <a:pt x="101994" y="37858"/>
                    </a:cubicBezTo>
                    <a:lnTo>
                      <a:pt x="101994" y="37858"/>
                    </a:lnTo>
                    <a:cubicBezTo>
                      <a:pt x="101377" y="37825"/>
                      <a:pt x="100744" y="37841"/>
                      <a:pt x="100111" y="37858"/>
                    </a:cubicBezTo>
                    <a:lnTo>
                      <a:pt x="100111" y="37858"/>
                    </a:lnTo>
                    <a:cubicBezTo>
                      <a:pt x="98611" y="37891"/>
                      <a:pt x="97078" y="37925"/>
                      <a:pt x="95695" y="37442"/>
                    </a:cubicBezTo>
                    <a:lnTo>
                      <a:pt x="95695" y="37442"/>
                    </a:lnTo>
                    <a:cubicBezTo>
                      <a:pt x="94979" y="37192"/>
                      <a:pt x="94446" y="36592"/>
                      <a:pt x="93712" y="36425"/>
                    </a:cubicBezTo>
                    <a:lnTo>
                      <a:pt x="93712" y="36425"/>
                    </a:lnTo>
                    <a:cubicBezTo>
                      <a:pt x="92746" y="36209"/>
                      <a:pt x="91730" y="36492"/>
                      <a:pt x="90930" y="35575"/>
                    </a:cubicBezTo>
                    <a:lnTo>
                      <a:pt x="90930" y="35575"/>
                    </a:lnTo>
                    <a:cubicBezTo>
                      <a:pt x="89597" y="34076"/>
                      <a:pt x="93529" y="33393"/>
                      <a:pt x="94379" y="33109"/>
                    </a:cubicBezTo>
                    <a:lnTo>
                      <a:pt x="94379" y="33109"/>
                    </a:lnTo>
                    <a:cubicBezTo>
                      <a:pt x="96528" y="32359"/>
                      <a:pt x="99961" y="29810"/>
                      <a:pt x="102210" y="31343"/>
                    </a:cubicBezTo>
                    <a:lnTo>
                      <a:pt x="102210" y="31343"/>
                    </a:lnTo>
                    <a:cubicBezTo>
                      <a:pt x="102977" y="31876"/>
                      <a:pt x="103477" y="32609"/>
                      <a:pt x="104327" y="33076"/>
                    </a:cubicBezTo>
                    <a:lnTo>
                      <a:pt x="104327" y="33076"/>
                    </a:lnTo>
                    <a:cubicBezTo>
                      <a:pt x="105360" y="33609"/>
                      <a:pt x="106343" y="33609"/>
                      <a:pt x="107476" y="33559"/>
                    </a:cubicBezTo>
                    <a:lnTo>
                      <a:pt x="107476" y="33559"/>
                    </a:lnTo>
                    <a:cubicBezTo>
                      <a:pt x="109642" y="33459"/>
                      <a:pt x="112125" y="33109"/>
                      <a:pt x="114241" y="32476"/>
                    </a:cubicBezTo>
                    <a:lnTo>
                      <a:pt x="114241" y="32476"/>
                    </a:lnTo>
                    <a:cubicBezTo>
                      <a:pt x="115524" y="32110"/>
                      <a:pt x="116757" y="31526"/>
                      <a:pt x="117857" y="30660"/>
                    </a:cubicBezTo>
                    <a:lnTo>
                      <a:pt x="117857" y="30660"/>
                    </a:lnTo>
                    <a:cubicBezTo>
                      <a:pt x="118707" y="29977"/>
                      <a:pt x="119190" y="29510"/>
                      <a:pt x="120273" y="29294"/>
                    </a:cubicBezTo>
                    <a:lnTo>
                      <a:pt x="120273" y="29294"/>
                    </a:lnTo>
                    <a:cubicBezTo>
                      <a:pt x="121456" y="29060"/>
                      <a:pt x="122556" y="28894"/>
                      <a:pt x="123739" y="28494"/>
                    </a:cubicBezTo>
                    <a:lnTo>
                      <a:pt x="123739" y="28494"/>
                    </a:lnTo>
                    <a:cubicBezTo>
                      <a:pt x="124972" y="28094"/>
                      <a:pt x="126571" y="28094"/>
                      <a:pt x="127421" y="26844"/>
                    </a:cubicBezTo>
                    <a:lnTo>
                      <a:pt x="127421" y="26844"/>
                    </a:lnTo>
                    <a:cubicBezTo>
                      <a:pt x="127888" y="26128"/>
                      <a:pt x="128154" y="25278"/>
                      <a:pt x="128638" y="24528"/>
                    </a:cubicBezTo>
                    <a:lnTo>
                      <a:pt x="128638" y="24528"/>
                    </a:lnTo>
                    <a:cubicBezTo>
                      <a:pt x="129121" y="23811"/>
                      <a:pt x="129554" y="22962"/>
                      <a:pt x="130137" y="22345"/>
                    </a:cubicBezTo>
                    <a:lnTo>
                      <a:pt x="130137" y="22345"/>
                    </a:lnTo>
                    <a:cubicBezTo>
                      <a:pt x="130787" y="21679"/>
                      <a:pt x="131620" y="21245"/>
                      <a:pt x="131920" y="20179"/>
                    </a:cubicBezTo>
                    <a:lnTo>
                      <a:pt x="131920" y="20179"/>
                    </a:lnTo>
                    <a:cubicBezTo>
                      <a:pt x="132153" y="19313"/>
                      <a:pt x="131837" y="18429"/>
                      <a:pt x="131654" y="17596"/>
                    </a:cubicBezTo>
                    <a:lnTo>
                      <a:pt x="131654" y="17596"/>
                    </a:lnTo>
                    <a:cubicBezTo>
                      <a:pt x="131437" y="16680"/>
                      <a:pt x="131454" y="15763"/>
                      <a:pt x="131270" y="14864"/>
                    </a:cubicBezTo>
                    <a:lnTo>
                      <a:pt x="131270" y="14864"/>
                    </a:lnTo>
                    <a:cubicBezTo>
                      <a:pt x="131104" y="14064"/>
                      <a:pt x="131020" y="13597"/>
                      <a:pt x="131020" y="12714"/>
                    </a:cubicBezTo>
                    <a:lnTo>
                      <a:pt x="131020" y="12714"/>
                    </a:lnTo>
                    <a:cubicBezTo>
                      <a:pt x="131020" y="11931"/>
                      <a:pt x="131187" y="10931"/>
                      <a:pt x="130954" y="10181"/>
                    </a:cubicBezTo>
                    <a:lnTo>
                      <a:pt x="130954" y="10181"/>
                    </a:lnTo>
                    <a:cubicBezTo>
                      <a:pt x="130720" y="9348"/>
                      <a:pt x="130154" y="8498"/>
                      <a:pt x="129837" y="7665"/>
                    </a:cubicBezTo>
                    <a:lnTo>
                      <a:pt x="129837" y="7665"/>
                    </a:lnTo>
                    <a:cubicBezTo>
                      <a:pt x="129454" y="6682"/>
                      <a:pt x="128988" y="5832"/>
                      <a:pt x="128504" y="4899"/>
                    </a:cubicBezTo>
                    <a:lnTo>
                      <a:pt x="128504" y="4899"/>
                    </a:lnTo>
                    <a:cubicBezTo>
                      <a:pt x="127521" y="2950"/>
                      <a:pt x="126122" y="2183"/>
                      <a:pt x="124305" y="1433"/>
                    </a:cubicBezTo>
                    <a:lnTo>
                      <a:pt x="124305" y="1433"/>
                    </a:lnTo>
                    <a:cubicBezTo>
                      <a:pt x="121723" y="367"/>
                      <a:pt x="119090" y="1"/>
                      <a:pt x="116390" y="1"/>
                    </a:cubicBezTo>
                    <a:lnTo>
                      <a:pt x="116390" y="1"/>
                    </a:lnTo>
                    <a:cubicBezTo>
                      <a:pt x="115674" y="1"/>
                      <a:pt x="114941" y="17"/>
                      <a:pt x="114208" y="67"/>
                    </a:cubicBezTo>
                  </a:path>
                </a:pathLst>
              </a:custGeom>
              <a:solidFill>
                <a:srgbClr val="F4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5"/>
              <p:cNvSpPr/>
              <p:nvPr/>
            </p:nvSpPr>
            <p:spPr>
              <a:xfrm>
                <a:off x="8280800" y="-823525"/>
                <a:ext cx="739850" cy="471575"/>
              </a:xfrm>
              <a:custGeom>
                <a:avLst/>
                <a:gdLst/>
                <a:ahLst/>
                <a:cxnLst/>
                <a:rect l="l" t="t" r="r" b="b"/>
                <a:pathLst>
                  <a:path w="29594" h="18863" extrusionOk="0">
                    <a:moveTo>
                      <a:pt x="1" y="10115"/>
                    </a:moveTo>
                    <a:cubicBezTo>
                      <a:pt x="551" y="8882"/>
                      <a:pt x="1100" y="7932"/>
                      <a:pt x="1934" y="6849"/>
                    </a:cubicBezTo>
                    <a:cubicBezTo>
                      <a:pt x="2983" y="5483"/>
                      <a:pt x="4416" y="3916"/>
                      <a:pt x="5999" y="3116"/>
                    </a:cubicBezTo>
                    <a:cubicBezTo>
                      <a:pt x="6782" y="2717"/>
                      <a:pt x="7749" y="2533"/>
                      <a:pt x="8599" y="2333"/>
                    </a:cubicBezTo>
                    <a:cubicBezTo>
                      <a:pt x="10365" y="1933"/>
                      <a:pt x="12115" y="1467"/>
                      <a:pt x="13881" y="1067"/>
                    </a:cubicBezTo>
                    <a:cubicBezTo>
                      <a:pt x="15814" y="617"/>
                      <a:pt x="17997" y="117"/>
                      <a:pt x="20013" y="34"/>
                    </a:cubicBezTo>
                    <a:cubicBezTo>
                      <a:pt x="21179" y="1"/>
                      <a:pt x="22379" y="134"/>
                      <a:pt x="23545" y="267"/>
                    </a:cubicBezTo>
                    <a:cubicBezTo>
                      <a:pt x="25611" y="500"/>
                      <a:pt x="28327" y="1600"/>
                      <a:pt x="28944" y="3800"/>
                    </a:cubicBezTo>
                    <a:cubicBezTo>
                      <a:pt x="29244" y="4883"/>
                      <a:pt x="29444" y="5999"/>
                      <a:pt x="29477" y="7115"/>
                    </a:cubicBezTo>
                    <a:cubicBezTo>
                      <a:pt x="29511" y="8449"/>
                      <a:pt x="29594" y="9865"/>
                      <a:pt x="29244" y="11165"/>
                    </a:cubicBezTo>
                    <a:cubicBezTo>
                      <a:pt x="28561" y="13614"/>
                      <a:pt x="27078" y="15697"/>
                      <a:pt x="24945" y="17096"/>
                    </a:cubicBezTo>
                    <a:cubicBezTo>
                      <a:pt x="23195" y="18246"/>
                      <a:pt x="20713" y="18613"/>
                      <a:pt x="18663" y="18729"/>
                    </a:cubicBezTo>
                    <a:cubicBezTo>
                      <a:pt x="16497" y="18863"/>
                      <a:pt x="14347" y="18763"/>
                      <a:pt x="12198" y="18513"/>
                    </a:cubicBezTo>
                    <a:cubicBezTo>
                      <a:pt x="9449" y="18196"/>
                      <a:pt x="6766" y="17713"/>
                      <a:pt x="4183" y="16663"/>
                    </a:cubicBezTo>
                    <a:cubicBezTo>
                      <a:pt x="2817" y="16080"/>
                      <a:pt x="1684" y="15297"/>
                      <a:pt x="417" y="1454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5"/>
              <p:cNvSpPr/>
              <p:nvPr/>
            </p:nvSpPr>
            <p:spPr>
              <a:xfrm>
                <a:off x="7283550" y="-786450"/>
                <a:ext cx="941875" cy="329525"/>
              </a:xfrm>
              <a:custGeom>
                <a:avLst/>
                <a:gdLst/>
                <a:ahLst/>
                <a:cxnLst/>
                <a:rect l="l" t="t" r="r" b="b"/>
                <a:pathLst>
                  <a:path w="37675" h="13181" extrusionOk="0">
                    <a:moveTo>
                      <a:pt x="36941" y="8632"/>
                    </a:moveTo>
                    <a:cubicBezTo>
                      <a:pt x="37125" y="8065"/>
                      <a:pt x="37408" y="7482"/>
                      <a:pt x="37558" y="6916"/>
                    </a:cubicBezTo>
                    <a:cubicBezTo>
                      <a:pt x="37675" y="6449"/>
                      <a:pt x="37575" y="5882"/>
                      <a:pt x="37591" y="5399"/>
                    </a:cubicBezTo>
                    <a:cubicBezTo>
                      <a:pt x="37591" y="4000"/>
                      <a:pt x="37491" y="2916"/>
                      <a:pt x="36342" y="1933"/>
                    </a:cubicBezTo>
                    <a:cubicBezTo>
                      <a:pt x="35308" y="1067"/>
                      <a:pt x="34242" y="634"/>
                      <a:pt x="32909" y="417"/>
                    </a:cubicBezTo>
                    <a:cubicBezTo>
                      <a:pt x="31176" y="117"/>
                      <a:pt x="29343" y="0"/>
                      <a:pt x="27594" y="0"/>
                    </a:cubicBezTo>
                    <a:cubicBezTo>
                      <a:pt x="22445" y="0"/>
                      <a:pt x="17313" y="934"/>
                      <a:pt x="12264" y="1783"/>
                    </a:cubicBezTo>
                    <a:cubicBezTo>
                      <a:pt x="9698" y="2217"/>
                      <a:pt x="7198" y="2866"/>
                      <a:pt x="4749" y="3733"/>
                    </a:cubicBezTo>
                    <a:cubicBezTo>
                      <a:pt x="3333" y="4233"/>
                      <a:pt x="1150" y="4916"/>
                      <a:pt x="633" y="6532"/>
                    </a:cubicBezTo>
                    <a:cubicBezTo>
                      <a:pt x="0" y="8582"/>
                      <a:pt x="2033" y="11081"/>
                      <a:pt x="3716" y="12031"/>
                    </a:cubicBezTo>
                    <a:cubicBezTo>
                      <a:pt x="4949" y="12714"/>
                      <a:pt x="6315" y="12814"/>
                      <a:pt x="7682" y="12964"/>
                    </a:cubicBezTo>
                    <a:cubicBezTo>
                      <a:pt x="9614" y="13181"/>
                      <a:pt x="11514" y="12914"/>
                      <a:pt x="13430" y="12797"/>
                    </a:cubicBezTo>
                    <a:cubicBezTo>
                      <a:pt x="17346" y="12531"/>
                      <a:pt x="21278" y="12114"/>
                      <a:pt x="25194" y="11998"/>
                    </a:cubicBezTo>
                    <a:cubicBezTo>
                      <a:pt x="27210" y="11931"/>
                      <a:pt x="28993" y="11348"/>
                      <a:pt x="30876" y="10748"/>
                    </a:cubicBezTo>
                    <a:cubicBezTo>
                      <a:pt x="31993" y="10398"/>
                      <a:pt x="33109" y="10098"/>
                      <a:pt x="34175" y="9582"/>
                    </a:cubicBezTo>
                    <a:cubicBezTo>
                      <a:pt x="35325" y="9032"/>
                      <a:pt x="36442" y="8382"/>
                      <a:pt x="36941" y="86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5"/>
              <p:cNvSpPr/>
              <p:nvPr/>
            </p:nvSpPr>
            <p:spPr>
              <a:xfrm>
                <a:off x="6999025" y="-606075"/>
                <a:ext cx="244975" cy="115825"/>
              </a:xfrm>
              <a:custGeom>
                <a:avLst/>
                <a:gdLst/>
                <a:ahLst/>
                <a:cxnLst/>
                <a:rect l="l" t="t" r="r" b="b"/>
                <a:pathLst>
                  <a:path w="9799" h="4633" extrusionOk="0">
                    <a:moveTo>
                      <a:pt x="9798" y="4166"/>
                    </a:moveTo>
                    <a:cubicBezTo>
                      <a:pt x="9165" y="3500"/>
                      <a:pt x="8798" y="2816"/>
                      <a:pt x="8215" y="2167"/>
                    </a:cubicBezTo>
                    <a:cubicBezTo>
                      <a:pt x="7649" y="1517"/>
                      <a:pt x="6799" y="1134"/>
                      <a:pt x="6032" y="784"/>
                    </a:cubicBezTo>
                    <a:cubicBezTo>
                      <a:pt x="4316" y="0"/>
                      <a:pt x="2017" y="367"/>
                      <a:pt x="750" y="1833"/>
                    </a:cubicBezTo>
                    <a:cubicBezTo>
                      <a:pt x="517" y="2117"/>
                      <a:pt x="0" y="2833"/>
                      <a:pt x="84" y="3283"/>
                    </a:cubicBezTo>
                    <a:cubicBezTo>
                      <a:pt x="150" y="3750"/>
                      <a:pt x="534" y="3833"/>
                      <a:pt x="933" y="3966"/>
                    </a:cubicBezTo>
                    <a:cubicBezTo>
                      <a:pt x="3316" y="4633"/>
                      <a:pt x="6116" y="4366"/>
                      <a:pt x="9798" y="41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5"/>
              <p:cNvSpPr/>
              <p:nvPr/>
            </p:nvSpPr>
            <p:spPr>
              <a:xfrm>
                <a:off x="6589525" y="-532750"/>
                <a:ext cx="312875" cy="243300"/>
              </a:xfrm>
              <a:custGeom>
                <a:avLst/>
                <a:gdLst/>
                <a:ahLst/>
                <a:cxnLst/>
                <a:rect l="l" t="t" r="r" b="b"/>
                <a:pathLst>
                  <a:path w="12515" h="9732" extrusionOk="0">
                    <a:moveTo>
                      <a:pt x="7249" y="1433"/>
                    </a:moveTo>
                    <a:cubicBezTo>
                      <a:pt x="7499" y="883"/>
                      <a:pt x="7866" y="433"/>
                      <a:pt x="8332" y="83"/>
                    </a:cubicBezTo>
                    <a:cubicBezTo>
                      <a:pt x="9049" y="383"/>
                      <a:pt x="9882" y="0"/>
                      <a:pt x="10632" y="200"/>
                    </a:cubicBezTo>
                    <a:cubicBezTo>
                      <a:pt x="11165" y="350"/>
                      <a:pt x="12515" y="1266"/>
                      <a:pt x="11931" y="1933"/>
                    </a:cubicBezTo>
                    <a:cubicBezTo>
                      <a:pt x="11481" y="2466"/>
                      <a:pt x="9915" y="2033"/>
                      <a:pt x="9299" y="2016"/>
                    </a:cubicBezTo>
                    <a:cubicBezTo>
                      <a:pt x="6916" y="2000"/>
                      <a:pt x="4966" y="3783"/>
                      <a:pt x="2600" y="3766"/>
                    </a:cubicBezTo>
                    <a:cubicBezTo>
                      <a:pt x="2034" y="3749"/>
                      <a:pt x="1284" y="3283"/>
                      <a:pt x="701" y="3566"/>
                    </a:cubicBezTo>
                    <a:cubicBezTo>
                      <a:pt x="18" y="3916"/>
                      <a:pt x="1" y="5066"/>
                      <a:pt x="67" y="5699"/>
                    </a:cubicBezTo>
                    <a:cubicBezTo>
                      <a:pt x="201" y="6815"/>
                      <a:pt x="1217" y="8031"/>
                      <a:pt x="2134" y="8615"/>
                    </a:cubicBezTo>
                    <a:cubicBezTo>
                      <a:pt x="3067" y="9198"/>
                      <a:pt x="4300" y="9598"/>
                      <a:pt x="5383" y="9648"/>
                    </a:cubicBezTo>
                    <a:cubicBezTo>
                      <a:pt x="6899" y="9731"/>
                      <a:pt x="8649" y="9731"/>
                      <a:pt x="9765" y="8581"/>
                    </a:cubicBezTo>
                    <a:cubicBezTo>
                      <a:pt x="10448" y="7882"/>
                      <a:pt x="11182" y="6915"/>
                      <a:pt x="11248" y="5899"/>
                    </a:cubicBezTo>
                    <a:cubicBezTo>
                      <a:pt x="11298" y="4966"/>
                      <a:pt x="10648" y="4482"/>
                      <a:pt x="10398" y="4166"/>
                    </a:cubicBezTo>
                    <a:cubicBezTo>
                      <a:pt x="9715" y="3649"/>
                      <a:pt x="8899" y="3133"/>
                      <a:pt x="8049" y="28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5"/>
              <p:cNvSpPr/>
              <p:nvPr/>
            </p:nvSpPr>
            <p:spPr>
              <a:xfrm>
                <a:off x="8138350" y="4600"/>
                <a:ext cx="551125" cy="288300"/>
              </a:xfrm>
              <a:custGeom>
                <a:avLst/>
                <a:gdLst/>
                <a:ahLst/>
                <a:cxnLst/>
                <a:rect l="l" t="t" r="r" b="b"/>
                <a:pathLst>
                  <a:path w="22045" h="11532" extrusionOk="0">
                    <a:moveTo>
                      <a:pt x="19795" y="2884"/>
                    </a:moveTo>
                    <a:cubicBezTo>
                      <a:pt x="19062" y="2200"/>
                      <a:pt x="18396" y="1567"/>
                      <a:pt x="17463" y="1201"/>
                    </a:cubicBezTo>
                    <a:cubicBezTo>
                      <a:pt x="16446" y="801"/>
                      <a:pt x="15296" y="484"/>
                      <a:pt x="14213" y="368"/>
                    </a:cubicBezTo>
                    <a:cubicBezTo>
                      <a:pt x="11781" y="118"/>
                      <a:pt x="9315" y="1"/>
                      <a:pt x="6948" y="817"/>
                    </a:cubicBezTo>
                    <a:cubicBezTo>
                      <a:pt x="4482" y="1667"/>
                      <a:pt x="2150" y="3134"/>
                      <a:pt x="783" y="5366"/>
                    </a:cubicBezTo>
                    <a:cubicBezTo>
                      <a:pt x="483" y="5866"/>
                      <a:pt x="0" y="6599"/>
                      <a:pt x="33" y="7199"/>
                    </a:cubicBezTo>
                    <a:cubicBezTo>
                      <a:pt x="67" y="7866"/>
                      <a:pt x="1250" y="8399"/>
                      <a:pt x="1700" y="8799"/>
                    </a:cubicBezTo>
                    <a:cubicBezTo>
                      <a:pt x="2416" y="9432"/>
                      <a:pt x="3066" y="10149"/>
                      <a:pt x="3882" y="10682"/>
                    </a:cubicBezTo>
                    <a:cubicBezTo>
                      <a:pt x="5132" y="11498"/>
                      <a:pt x="6565" y="11532"/>
                      <a:pt x="7998" y="11515"/>
                    </a:cubicBezTo>
                    <a:cubicBezTo>
                      <a:pt x="9415" y="11515"/>
                      <a:pt x="10814" y="11432"/>
                      <a:pt x="12197" y="11182"/>
                    </a:cubicBezTo>
                    <a:cubicBezTo>
                      <a:pt x="13530" y="10932"/>
                      <a:pt x="14980" y="10748"/>
                      <a:pt x="16230" y="10265"/>
                    </a:cubicBezTo>
                    <a:cubicBezTo>
                      <a:pt x="17846" y="9615"/>
                      <a:pt x="19679" y="8865"/>
                      <a:pt x="20862" y="7516"/>
                    </a:cubicBezTo>
                    <a:cubicBezTo>
                      <a:pt x="22045" y="6166"/>
                      <a:pt x="22012" y="4083"/>
                      <a:pt x="19795" y="28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5"/>
              <p:cNvSpPr/>
              <p:nvPr/>
            </p:nvSpPr>
            <p:spPr>
              <a:xfrm>
                <a:off x="6592025" y="-191600"/>
                <a:ext cx="157500" cy="143325"/>
              </a:xfrm>
              <a:custGeom>
                <a:avLst/>
                <a:gdLst/>
                <a:ahLst/>
                <a:cxnLst/>
                <a:rect l="l" t="t" r="r" b="b"/>
                <a:pathLst>
                  <a:path w="6300" h="5733" extrusionOk="0">
                    <a:moveTo>
                      <a:pt x="5450" y="1"/>
                    </a:moveTo>
                    <a:cubicBezTo>
                      <a:pt x="4650" y="601"/>
                      <a:pt x="3817" y="984"/>
                      <a:pt x="2983" y="1517"/>
                    </a:cubicBezTo>
                    <a:cubicBezTo>
                      <a:pt x="2417" y="1884"/>
                      <a:pt x="1700" y="2217"/>
                      <a:pt x="1267" y="2717"/>
                    </a:cubicBezTo>
                    <a:cubicBezTo>
                      <a:pt x="884" y="3150"/>
                      <a:pt x="1" y="4566"/>
                      <a:pt x="434" y="5216"/>
                    </a:cubicBezTo>
                    <a:cubicBezTo>
                      <a:pt x="784" y="5733"/>
                      <a:pt x="2684" y="5549"/>
                      <a:pt x="3150" y="5433"/>
                    </a:cubicBezTo>
                    <a:cubicBezTo>
                      <a:pt x="5133" y="4950"/>
                      <a:pt x="6183" y="2983"/>
                      <a:pt x="6299" y="10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5"/>
              <p:cNvSpPr/>
              <p:nvPr/>
            </p:nvSpPr>
            <p:spPr>
              <a:xfrm>
                <a:off x="6213800" y="-32050"/>
                <a:ext cx="407425" cy="252875"/>
              </a:xfrm>
              <a:custGeom>
                <a:avLst/>
                <a:gdLst/>
                <a:ahLst/>
                <a:cxnLst/>
                <a:rect l="l" t="t" r="r" b="b"/>
                <a:pathLst>
                  <a:path w="16297" h="10115" extrusionOk="0">
                    <a:moveTo>
                      <a:pt x="12164" y="2250"/>
                    </a:moveTo>
                    <a:cubicBezTo>
                      <a:pt x="9948" y="1050"/>
                      <a:pt x="6648" y="1"/>
                      <a:pt x="4299" y="1450"/>
                    </a:cubicBezTo>
                    <a:cubicBezTo>
                      <a:pt x="3166" y="2133"/>
                      <a:pt x="2566" y="3200"/>
                      <a:pt x="1900" y="4300"/>
                    </a:cubicBezTo>
                    <a:cubicBezTo>
                      <a:pt x="1350" y="5233"/>
                      <a:pt x="866" y="5966"/>
                      <a:pt x="683" y="7066"/>
                    </a:cubicBezTo>
                    <a:cubicBezTo>
                      <a:pt x="617" y="7532"/>
                      <a:pt x="0" y="10115"/>
                      <a:pt x="1216" y="9798"/>
                    </a:cubicBezTo>
                    <a:cubicBezTo>
                      <a:pt x="1450" y="9732"/>
                      <a:pt x="1650" y="9382"/>
                      <a:pt x="1850" y="9232"/>
                    </a:cubicBezTo>
                    <a:cubicBezTo>
                      <a:pt x="2066" y="9082"/>
                      <a:pt x="2266" y="8932"/>
                      <a:pt x="2483" y="8765"/>
                    </a:cubicBezTo>
                    <a:cubicBezTo>
                      <a:pt x="2916" y="8432"/>
                      <a:pt x="3499" y="8382"/>
                      <a:pt x="3966" y="8099"/>
                    </a:cubicBezTo>
                    <a:cubicBezTo>
                      <a:pt x="4182" y="7949"/>
                      <a:pt x="4316" y="7782"/>
                      <a:pt x="4582" y="7715"/>
                    </a:cubicBezTo>
                    <a:cubicBezTo>
                      <a:pt x="4816" y="7632"/>
                      <a:pt x="5182" y="7599"/>
                      <a:pt x="5449" y="7549"/>
                    </a:cubicBezTo>
                    <a:cubicBezTo>
                      <a:pt x="5949" y="7449"/>
                      <a:pt x="6415" y="7316"/>
                      <a:pt x="6932" y="7182"/>
                    </a:cubicBezTo>
                    <a:cubicBezTo>
                      <a:pt x="8448" y="6799"/>
                      <a:pt x="9931" y="6466"/>
                      <a:pt x="11164" y="5416"/>
                    </a:cubicBezTo>
                    <a:cubicBezTo>
                      <a:pt x="11714" y="4949"/>
                      <a:pt x="12131" y="4350"/>
                      <a:pt x="12797" y="4083"/>
                    </a:cubicBezTo>
                    <a:cubicBezTo>
                      <a:pt x="13480" y="3800"/>
                      <a:pt x="14130" y="3733"/>
                      <a:pt x="14863" y="3733"/>
                    </a:cubicBezTo>
                    <a:cubicBezTo>
                      <a:pt x="15047" y="3716"/>
                      <a:pt x="16296" y="3566"/>
                      <a:pt x="15930" y="3117"/>
                    </a:cubicBezTo>
                    <a:cubicBezTo>
                      <a:pt x="15846" y="3017"/>
                      <a:pt x="15580" y="3100"/>
                      <a:pt x="15463" y="3083"/>
                    </a:cubicBezTo>
                    <a:cubicBezTo>
                      <a:pt x="14797" y="2933"/>
                      <a:pt x="14097" y="2650"/>
                      <a:pt x="12164" y="225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5"/>
              <p:cNvSpPr/>
              <p:nvPr/>
            </p:nvSpPr>
            <p:spPr>
              <a:xfrm>
                <a:off x="6744075" y="-255750"/>
                <a:ext cx="60025" cy="69175"/>
              </a:xfrm>
              <a:custGeom>
                <a:avLst/>
                <a:gdLst/>
                <a:ahLst/>
                <a:cxnLst/>
                <a:rect l="l" t="t" r="r" b="b"/>
                <a:pathLst>
                  <a:path w="2401" h="2767" extrusionOk="0">
                    <a:moveTo>
                      <a:pt x="217" y="2767"/>
                    </a:moveTo>
                    <a:cubicBezTo>
                      <a:pt x="67" y="2217"/>
                      <a:pt x="1" y="1634"/>
                      <a:pt x="17" y="1067"/>
                    </a:cubicBezTo>
                    <a:cubicBezTo>
                      <a:pt x="534" y="834"/>
                      <a:pt x="684" y="1"/>
                      <a:pt x="1384" y="51"/>
                    </a:cubicBezTo>
                    <a:cubicBezTo>
                      <a:pt x="1600" y="51"/>
                      <a:pt x="1950" y="267"/>
                      <a:pt x="2067" y="501"/>
                    </a:cubicBezTo>
                    <a:cubicBezTo>
                      <a:pt x="2400" y="1167"/>
                      <a:pt x="1234" y="2000"/>
                      <a:pt x="1067" y="25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5"/>
              <p:cNvSpPr/>
              <p:nvPr/>
            </p:nvSpPr>
            <p:spPr>
              <a:xfrm>
                <a:off x="7965875" y="-507350"/>
                <a:ext cx="241650" cy="90825"/>
              </a:xfrm>
              <a:custGeom>
                <a:avLst/>
                <a:gdLst/>
                <a:ahLst/>
                <a:cxnLst/>
                <a:rect l="l" t="t" r="r" b="b"/>
                <a:pathLst>
                  <a:path w="9666" h="3633" extrusionOk="0">
                    <a:moveTo>
                      <a:pt x="8799" y="0"/>
                    </a:moveTo>
                    <a:cubicBezTo>
                      <a:pt x="6982" y="234"/>
                      <a:pt x="5083" y="567"/>
                      <a:pt x="3350" y="1267"/>
                    </a:cubicBezTo>
                    <a:cubicBezTo>
                      <a:pt x="2750" y="1500"/>
                      <a:pt x="1" y="2483"/>
                      <a:pt x="1650" y="3250"/>
                    </a:cubicBezTo>
                    <a:cubicBezTo>
                      <a:pt x="2367" y="3583"/>
                      <a:pt x="3450" y="3566"/>
                      <a:pt x="4233" y="3600"/>
                    </a:cubicBezTo>
                    <a:cubicBezTo>
                      <a:pt x="5183" y="3633"/>
                      <a:pt x="6166" y="3550"/>
                      <a:pt x="7099" y="3383"/>
                    </a:cubicBezTo>
                    <a:cubicBezTo>
                      <a:pt x="7749" y="3266"/>
                      <a:pt x="9665" y="2883"/>
                      <a:pt x="9648" y="19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5"/>
              <p:cNvSpPr/>
              <p:nvPr/>
            </p:nvSpPr>
            <p:spPr>
              <a:xfrm>
                <a:off x="6844050" y="-760200"/>
                <a:ext cx="348275" cy="228300"/>
              </a:xfrm>
              <a:custGeom>
                <a:avLst/>
                <a:gdLst/>
                <a:ahLst/>
                <a:cxnLst/>
                <a:rect l="l" t="t" r="r" b="b"/>
                <a:pathLst>
                  <a:path w="13931" h="9132" extrusionOk="0">
                    <a:moveTo>
                      <a:pt x="217" y="9131"/>
                    </a:moveTo>
                    <a:cubicBezTo>
                      <a:pt x="117" y="8465"/>
                      <a:pt x="1" y="7848"/>
                      <a:pt x="101" y="7182"/>
                    </a:cubicBezTo>
                    <a:cubicBezTo>
                      <a:pt x="351" y="5516"/>
                      <a:pt x="1267" y="3916"/>
                      <a:pt x="2417" y="2733"/>
                    </a:cubicBezTo>
                    <a:cubicBezTo>
                      <a:pt x="3400" y="1700"/>
                      <a:pt x="4600" y="683"/>
                      <a:pt x="5983" y="300"/>
                    </a:cubicBezTo>
                    <a:cubicBezTo>
                      <a:pt x="7016" y="0"/>
                      <a:pt x="7982" y="167"/>
                      <a:pt x="8982" y="483"/>
                    </a:cubicBezTo>
                    <a:cubicBezTo>
                      <a:pt x="9815" y="767"/>
                      <a:pt x="10465" y="1250"/>
                      <a:pt x="11215" y="1683"/>
                    </a:cubicBezTo>
                    <a:cubicBezTo>
                      <a:pt x="11648" y="1933"/>
                      <a:pt x="12131" y="1900"/>
                      <a:pt x="12581" y="2116"/>
                    </a:cubicBezTo>
                    <a:cubicBezTo>
                      <a:pt x="12981" y="2300"/>
                      <a:pt x="13714" y="2533"/>
                      <a:pt x="13814" y="3033"/>
                    </a:cubicBezTo>
                    <a:cubicBezTo>
                      <a:pt x="13931" y="3533"/>
                      <a:pt x="13398" y="3983"/>
                      <a:pt x="13064" y="4266"/>
                    </a:cubicBezTo>
                    <a:cubicBezTo>
                      <a:pt x="12231" y="4949"/>
                      <a:pt x="11381" y="5732"/>
                      <a:pt x="10382" y="6149"/>
                    </a:cubicBezTo>
                    <a:cubicBezTo>
                      <a:pt x="8799" y="6799"/>
                      <a:pt x="7132" y="7165"/>
                      <a:pt x="5649" y="8015"/>
                    </a:cubicBezTo>
                    <a:cubicBezTo>
                      <a:pt x="4933" y="8432"/>
                      <a:pt x="4216" y="8781"/>
                      <a:pt x="3367" y="8848"/>
                    </a:cubicBezTo>
                    <a:cubicBezTo>
                      <a:pt x="2517" y="8915"/>
                      <a:pt x="1634" y="8848"/>
                      <a:pt x="217" y="91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5"/>
              <p:cNvSpPr/>
              <p:nvPr/>
            </p:nvSpPr>
            <p:spPr>
              <a:xfrm>
                <a:off x="5967200" y="-282825"/>
                <a:ext cx="2330750" cy="822325"/>
              </a:xfrm>
              <a:custGeom>
                <a:avLst/>
                <a:gdLst/>
                <a:ahLst/>
                <a:cxnLst/>
                <a:rect l="l" t="t" r="r" b="b"/>
                <a:pathLst>
                  <a:path w="93230" h="32893" extrusionOk="0">
                    <a:moveTo>
                      <a:pt x="27045" y="10665"/>
                    </a:moveTo>
                    <a:cubicBezTo>
                      <a:pt x="28361" y="10198"/>
                      <a:pt x="29611" y="9598"/>
                      <a:pt x="30927" y="9149"/>
                    </a:cubicBezTo>
                    <a:cubicBezTo>
                      <a:pt x="31993" y="8782"/>
                      <a:pt x="33110" y="8732"/>
                      <a:pt x="34176" y="8432"/>
                    </a:cubicBezTo>
                    <a:cubicBezTo>
                      <a:pt x="34693" y="8282"/>
                      <a:pt x="35209" y="8082"/>
                      <a:pt x="35726" y="7932"/>
                    </a:cubicBezTo>
                    <a:cubicBezTo>
                      <a:pt x="36093" y="7815"/>
                      <a:pt x="36476" y="7766"/>
                      <a:pt x="36776" y="7516"/>
                    </a:cubicBezTo>
                    <a:cubicBezTo>
                      <a:pt x="36926" y="7416"/>
                      <a:pt x="37126" y="7249"/>
                      <a:pt x="37209" y="7099"/>
                    </a:cubicBezTo>
                    <a:cubicBezTo>
                      <a:pt x="37309" y="6916"/>
                      <a:pt x="37292" y="6716"/>
                      <a:pt x="37376" y="6549"/>
                    </a:cubicBezTo>
                    <a:cubicBezTo>
                      <a:pt x="37542" y="6183"/>
                      <a:pt x="37709" y="5899"/>
                      <a:pt x="38009" y="5633"/>
                    </a:cubicBezTo>
                    <a:cubicBezTo>
                      <a:pt x="38142" y="5516"/>
                      <a:pt x="38392" y="5383"/>
                      <a:pt x="38425" y="5199"/>
                    </a:cubicBezTo>
                    <a:cubicBezTo>
                      <a:pt x="38492" y="4866"/>
                      <a:pt x="37875" y="4166"/>
                      <a:pt x="37592" y="4033"/>
                    </a:cubicBezTo>
                    <a:cubicBezTo>
                      <a:pt x="37642" y="3783"/>
                      <a:pt x="37809" y="3833"/>
                      <a:pt x="37992" y="3783"/>
                    </a:cubicBezTo>
                    <a:cubicBezTo>
                      <a:pt x="38159" y="3750"/>
                      <a:pt x="38309" y="3683"/>
                      <a:pt x="38475" y="3650"/>
                    </a:cubicBezTo>
                    <a:cubicBezTo>
                      <a:pt x="38592" y="3616"/>
                      <a:pt x="38725" y="3683"/>
                      <a:pt x="38842" y="3650"/>
                    </a:cubicBezTo>
                    <a:cubicBezTo>
                      <a:pt x="38942" y="3633"/>
                      <a:pt x="38942" y="3550"/>
                      <a:pt x="39009" y="3533"/>
                    </a:cubicBezTo>
                    <a:cubicBezTo>
                      <a:pt x="39292" y="3467"/>
                      <a:pt x="39558" y="3417"/>
                      <a:pt x="39825" y="3350"/>
                    </a:cubicBezTo>
                    <a:cubicBezTo>
                      <a:pt x="40425" y="3167"/>
                      <a:pt x="40958" y="2933"/>
                      <a:pt x="41575" y="2833"/>
                    </a:cubicBezTo>
                    <a:cubicBezTo>
                      <a:pt x="43108" y="2633"/>
                      <a:pt x="44624" y="2250"/>
                      <a:pt x="46157" y="2134"/>
                    </a:cubicBezTo>
                    <a:cubicBezTo>
                      <a:pt x="47407" y="2034"/>
                      <a:pt x="48656" y="2000"/>
                      <a:pt x="49889" y="1767"/>
                    </a:cubicBezTo>
                    <a:cubicBezTo>
                      <a:pt x="50689" y="1600"/>
                      <a:pt x="51489" y="1517"/>
                      <a:pt x="52289" y="1384"/>
                    </a:cubicBezTo>
                    <a:cubicBezTo>
                      <a:pt x="53755" y="1150"/>
                      <a:pt x="55205" y="784"/>
                      <a:pt x="56688" y="584"/>
                    </a:cubicBezTo>
                    <a:cubicBezTo>
                      <a:pt x="59304" y="217"/>
                      <a:pt x="62036" y="1"/>
                      <a:pt x="64669" y="51"/>
                    </a:cubicBezTo>
                    <a:cubicBezTo>
                      <a:pt x="66369" y="84"/>
                      <a:pt x="68118" y="217"/>
                      <a:pt x="69701" y="834"/>
                    </a:cubicBezTo>
                    <a:cubicBezTo>
                      <a:pt x="70135" y="1000"/>
                      <a:pt x="71201" y="1584"/>
                      <a:pt x="71384" y="2117"/>
                    </a:cubicBezTo>
                    <a:cubicBezTo>
                      <a:pt x="71418" y="2217"/>
                      <a:pt x="71368" y="2300"/>
                      <a:pt x="71384" y="2400"/>
                    </a:cubicBezTo>
                    <a:cubicBezTo>
                      <a:pt x="71418" y="2500"/>
                      <a:pt x="71534" y="2550"/>
                      <a:pt x="71551" y="2667"/>
                    </a:cubicBezTo>
                    <a:cubicBezTo>
                      <a:pt x="71584" y="2983"/>
                      <a:pt x="71118" y="3250"/>
                      <a:pt x="70968" y="3500"/>
                    </a:cubicBezTo>
                    <a:cubicBezTo>
                      <a:pt x="70718" y="3916"/>
                      <a:pt x="70451" y="4350"/>
                      <a:pt x="70251" y="4800"/>
                    </a:cubicBezTo>
                    <a:cubicBezTo>
                      <a:pt x="69851" y="5649"/>
                      <a:pt x="69168" y="6266"/>
                      <a:pt x="68202" y="6049"/>
                    </a:cubicBezTo>
                    <a:cubicBezTo>
                      <a:pt x="67768" y="5966"/>
                      <a:pt x="67335" y="5783"/>
                      <a:pt x="66902" y="5649"/>
                    </a:cubicBezTo>
                    <a:cubicBezTo>
                      <a:pt x="66019" y="5399"/>
                      <a:pt x="65119" y="5199"/>
                      <a:pt x="64219" y="5049"/>
                    </a:cubicBezTo>
                    <a:cubicBezTo>
                      <a:pt x="62920" y="4816"/>
                      <a:pt x="61620" y="4500"/>
                      <a:pt x="60320" y="4233"/>
                    </a:cubicBezTo>
                    <a:cubicBezTo>
                      <a:pt x="57421" y="3616"/>
                      <a:pt x="54188" y="4450"/>
                      <a:pt x="51889" y="6316"/>
                    </a:cubicBezTo>
                    <a:cubicBezTo>
                      <a:pt x="51139" y="6916"/>
                      <a:pt x="50406" y="7599"/>
                      <a:pt x="50123" y="8532"/>
                    </a:cubicBezTo>
                    <a:cubicBezTo>
                      <a:pt x="50006" y="8915"/>
                      <a:pt x="50039" y="9382"/>
                      <a:pt x="50056" y="9765"/>
                    </a:cubicBezTo>
                    <a:cubicBezTo>
                      <a:pt x="50089" y="10382"/>
                      <a:pt x="50706" y="10648"/>
                      <a:pt x="50872" y="11231"/>
                    </a:cubicBezTo>
                    <a:cubicBezTo>
                      <a:pt x="51072" y="11964"/>
                      <a:pt x="51022" y="12764"/>
                      <a:pt x="51306" y="13464"/>
                    </a:cubicBezTo>
                    <a:cubicBezTo>
                      <a:pt x="51756" y="14547"/>
                      <a:pt x="52889" y="14381"/>
                      <a:pt x="53855" y="14547"/>
                    </a:cubicBezTo>
                    <a:cubicBezTo>
                      <a:pt x="54955" y="14747"/>
                      <a:pt x="56221" y="15014"/>
                      <a:pt x="57054" y="15830"/>
                    </a:cubicBezTo>
                    <a:cubicBezTo>
                      <a:pt x="57671" y="16397"/>
                      <a:pt x="58404" y="17080"/>
                      <a:pt x="59170" y="17413"/>
                    </a:cubicBezTo>
                    <a:cubicBezTo>
                      <a:pt x="60187" y="17830"/>
                      <a:pt x="61770" y="17430"/>
                      <a:pt x="62686" y="16963"/>
                    </a:cubicBezTo>
                    <a:cubicBezTo>
                      <a:pt x="63020" y="16797"/>
                      <a:pt x="63336" y="16530"/>
                      <a:pt x="63636" y="16313"/>
                    </a:cubicBezTo>
                    <a:cubicBezTo>
                      <a:pt x="64169" y="15914"/>
                      <a:pt x="64736" y="15580"/>
                      <a:pt x="65302" y="15264"/>
                    </a:cubicBezTo>
                    <a:cubicBezTo>
                      <a:pt x="66652" y="14497"/>
                      <a:pt x="68102" y="14031"/>
                      <a:pt x="69651" y="13914"/>
                    </a:cubicBezTo>
                    <a:cubicBezTo>
                      <a:pt x="70435" y="13847"/>
                      <a:pt x="71501" y="13681"/>
                      <a:pt x="72251" y="14031"/>
                    </a:cubicBezTo>
                    <a:cubicBezTo>
                      <a:pt x="72417" y="14097"/>
                      <a:pt x="73167" y="14364"/>
                      <a:pt x="73201" y="14564"/>
                    </a:cubicBezTo>
                    <a:cubicBezTo>
                      <a:pt x="72817" y="14464"/>
                      <a:pt x="72384" y="14281"/>
                      <a:pt x="71951" y="14197"/>
                    </a:cubicBezTo>
                    <a:cubicBezTo>
                      <a:pt x="71251" y="14064"/>
                      <a:pt x="70435" y="14397"/>
                      <a:pt x="69735" y="14447"/>
                    </a:cubicBezTo>
                    <a:cubicBezTo>
                      <a:pt x="69251" y="14497"/>
                      <a:pt x="68818" y="14581"/>
                      <a:pt x="68318" y="14581"/>
                    </a:cubicBezTo>
                    <a:cubicBezTo>
                      <a:pt x="67585" y="14597"/>
                      <a:pt x="66985" y="14897"/>
                      <a:pt x="66335" y="15214"/>
                    </a:cubicBezTo>
                    <a:cubicBezTo>
                      <a:pt x="65986" y="15397"/>
                      <a:pt x="65336" y="15847"/>
                      <a:pt x="65236" y="16280"/>
                    </a:cubicBezTo>
                    <a:cubicBezTo>
                      <a:pt x="65152" y="16663"/>
                      <a:pt x="65469" y="16997"/>
                      <a:pt x="65786" y="17180"/>
                    </a:cubicBezTo>
                    <a:cubicBezTo>
                      <a:pt x="66652" y="17713"/>
                      <a:pt x="67768" y="17896"/>
                      <a:pt x="68768" y="17996"/>
                    </a:cubicBezTo>
                    <a:cubicBezTo>
                      <a:pt x="69985" y="18130"/>
                      <a:pt x="71034" y="18513"/>
                      <a:pt x="72217" y="18796"/>
                    </a:cubicBezTo>
                    <a:cubicBezTo>
                      <a:pt x="73434" y="19113"/>
                      <a:pt x="74650" y="19246"/>
                      <a:pt x="75867" y="19463"/>
                    </a:cubicBezTo>
                    <a:cubicBezTo>
                      <a:pt x="76600" y="19579"/>
                      <a:pt x="77266" y="19896"/>
                      <a:pt x="77983" y="20029"/>
                    </a:cubicBezTo>
                    <a:cubicBezTo>
                      <a:pt x="78899" y="20213"/>
                      <a:pt x="80032" y="19863"/>
                      <a:pt x="80799" y="19379"/>
                    </a:cubicBezTo>
                    <a:cubicBezTo>
                      <a:pt x="81249" y="19079"/>
                      <a:pt x="81715" y="18813"/>
                      <a:pt x="82165" y="18496"/>
                    </a:cubicBezTo>
                    <a:cubicBezTo>
                      <a:pt x="82465" y="18246"/>
                      <a:pt x="82765" y="17980"/>
                      <a:pt x="83048" y="17696"/>
                    </a:cubicBezTo>
                    <a:cubicBezTo>
                      <a:pt x="83298" y="17530"/>
                      <a:pt x="83531" y="17330"/>
                      <a:pt x="83731" y="17113"/>
                    </a:cubicBezTo>
                    <a:cubicBezTo>
                      <a:pt x="84065" y="16647"/>
                      <a:pt x="83915" y="15780"/>
                      <a:pt x="83581" y="15347"/>
                    </a:cubicBezTo>
                    <a:cubicBezTo>
                      <a:pt x="83148" y="14797"/>
                      <a:pt x="82548" y="14681"/>
                      <a:pt x="81915" y="14564"/>
                    </a:cubicBezTo>
                    <a:cubicBezTo>
                      <a:pt x="80732" y="14314"/>
                      <a:pt x="79532" y="13831"/>
                      <a:pt x="78299" y="13897"/>
                    </a:cubicBezTo>
                    <a:cubicBezTo>
                      <a:pt x="78616" y="13681"/>
                      <a:pt x="79099" y="13747"/>
                      <a:pt x="79449" y="13747"/>
                    </a:cubicBezTo>
                    <a:cubicBezTo>
                      <a:pt x="79932" y="13747"/>
                      <a:pt x="80432" y="13747"/>
                      <a:pt x="80915" y="13747"/>
                    </a:cubicBezTo>
                    <a:cubicBezTo>
                      <a:pt x="81532" y="13747"/>
                      <a:pt x="82082" y="13781"/>
                      <a:pt x="82682" y="13897"/>
                    </a:cubicBezTo>
                    <a:cubicBezTo>
                      <a:pt x="83598" y="14064"/>
                      <a:pt x="84448" y="14547"/>
                      <a:pt x="85431" y="14464"/>
                    </a:cubicBezTo>
                    <a:cubicBezTo>
                      <a:pt x="85748" y="14431"/>
                      <a:pt x="86231" y="14164"/>
                      <a:pt x="86547" y="14297"/>
                    </a:cubicBezTo>
                    <a:cubicBezTo>
                      <a:pt x="87064" y="14514"/>
                      <a:pt x="85748" y="15547"/>
                      <a:pt x="85598" y="15714"/>
                    </a:cubicBezTo>
                    <a:cubicBezTo>
                      <a:pt x="85098" y="16280"/>
                      <a:pt x="84231" y="16713"/>
                      <a:pt x="84148" y="17530"/>
                    </a:cubicBezTo>
                    <a:cubicBezTo>
                      <a:pt x="84031" y="18746"/>
                      <a:pt x="84698" y="19596"/>
                      <a:pt x="85531" y="20379"/>
                    </a:cubicBezTo>
                    <a:cubicBezTo>
                      <a:pt x="86631" y="21429"/>
                      <a:pt x="87880" y="22295"/>
                      <a:pt x="88930" y="23428"/>
                    </a:cubicBezTo>
                    <a:cubicBezTo>
                      <a:pt x="89547" y="24112"/>
                      <a:pt x="90063" y="24845"/>
                      <a:pt x="90763" y="25461"/>
                    </a:cubicBezTo>
                    <a:cubicBezTo>
                      <a:pt x="91163" y="25795"/>
                      <a:pt x="91646" y="26111"/>
                      <a:pt x="92013" y="26494"/>
                    </a:cubicBezTo>
                    <a:cubicBezTo>
                      <a:pt x="93229" y="27777"/>
                      <a:pt x="89847" y="28111"/>
                      <a:pt x="89313" y="28177"/>
                    </a:cubicBezTo>
                    <a:cubicBezTo>
                      <a:pt x="86597" y="28511"/>
                      <a:pt x="83815" y="28544"/>
                      <a:pt x="81082" y="28627"/>
                    </a:cubicBezTo>
                    <a:cubicBezTo>
                      <a:pt x="77300" y="28777"/>
                      <a:pt x="73500" y="28694"/>
                      <a:pt x="69701" y="28810"/>
                    </a:cubicBezTo>
                    <a:cubicBezTo>
                      <a:pt x="59254" y="29094"/>
                      <a:pt x="48990" y="31127"/>
                      <a:pt x="38609" y="32126"/>
                    </a:cubicBezTo>
                    <a:cubicBezTo>
                      <a:pt x="34959" y="32476"/>
                      <a:pt x="31277" y="32760"/>
                      <a:pt x="27611" y="32843"/>
                    </a:cubicBezTo>
                    <a:cubicBezTo>
                      <a:pt x="24645" y="32893"/>
                      <a:pt x="21729" y="32693"/>
                      <a:pt x="18763" y="32443"/>
                    </a:cubicBezTo>
                    <a:cubicBezTo>
                      <a:pt x="15881" y="32210"/>
                      <a:pt x="12981" y="32076"/>
                      <a:pt x="10099" y="31760"/>
                    </a:cubicBezTo>
                    <a:cubicBezTo>
                      <a:pt x="8449" y="31560"/>
                      <a:pt x="6766" y="31410"/>
                      <a:pt x="5150" y="31027"/>
                    </a:cubicBezTo>
                    <a:cubicBezTo>
                      <a:pt x="3950" y="30743"/>
                      <a:pt x="2734" y="30310"/>
                      <a:pt x="1617" y="29744"/>
                    </a:cubicBezTo>
                    <a:cubicBezTo>
                      <a:pt x="1151" y="29494"/>
                      <a:pt x="318" y="29110"/>
                      <a:pt x="1" y="28627"/>
                    </a:cubicBezTo>
                    <a:cubicBezTo>
                      <a:pt x="318" y="28011"/>
                      <a:pt x="1617" y="28127"/>
                      <a:pt x="2167" y="28061"/>
                    </a:cubicBezTo>
                    <a:cubicBezTo>
                      <a:pt x="3417" y="27894"/>
                      <a:pt x="4633" y="27727"/>
                      <a:pt x="5883" y="27494"/>
                    </a:cubicBezTo>
                    <a:cubicBezTo>
                      <a:pt x="7049" y="27294"/>
                      <a:pt x="8199" y="27094"/>
                      <a:pt x="9365" y="26878"/>
                    </a:cubicBezTo>
                    <a:cubicBezTo>
                      <a:pt x="10465" y="26661"/>
                      <a:pt x="11648" y="27028"/>
                      <a:pt x="12681" y="26528"/>
                    </a:cubicBezTo>
                    <a:cubicBezTo>
                      <a:pt x="13381" y="26178"/>
                      <a:pt x="13948" y="25695"/>
                      <a:pt x="14464" y="25111"/>
                    </a:cubicBezTo>
                    <a:cubicBezTo>
                      <a:pt x="14864" y="24645"/>
                      <a:pt x="15497" y="23878"/>
                      <a:pt x="16131" y="23728"/>
                    </a:cubicBezTo>
                    <a:cubicBezTo>
                      <a:pt x="16430" y="23662"/>
                      <a:pt x="16814" y="23678"/>
                      <a:pt x="17114" y="23645"/>
                    </a:cubicBezTo>
                    <a:cubicBezTo>
                      <a:pt x="17680" y="23578"/>
                      <a:pt x="18213" y="23562"/>
                      <a:pt x="18780" y="23595"/>
                    </a:cubicBezTo>
                    <a:cubicBezTo>
                      <a:pt x="20746" y="23745"/>
                      <a:pt x="22779" y="23828"/>
                      <a:pt x="24745" y="23678"/>
                    </a:cubicBezTo>
                    <a:cubicBezTo>
                      <a:pt x="27878" y="23428"/>
                      <a:pt x="30927" y="22779"/>
                      <a:pt x="33776" y="21396"/>
                    </a:cubicBezTo>
                    <a:cubicBezTo>
                      <a:pt x="35159" y="20712"/>
                      <a:pt x="37775" y="19696"/>
                      <a:pt x="37026" y="17680"/>
                    </a:cubicBezTo>
                    <a:cubicBezTo>
                      <a:pt x="36626" y="16597"/>
                      <a:pt x="35576" y="16147"/>
                      <a:pt x="34759" y="15430"/>
                    </a:cubicBezTo>
                    <a:cubicBezTo>
                      <a:pt x="34326" y="15030"/>
                      <a:pt x="33926" y="14597"/>
                      <a:pt x="33526" y="14181"/>
                    </a:cubicBezTo>
                    <a:cubicBezTo>
                      <a:pt x="32777" y="13431"/>
                      <a:pt x="31993" y="12731"/>
                      <a:pt x="30994" y="12331"/>
                    </a:cubicBezTo>
                    <a:cubicBezTo>
                      <a:pt x="29644" y="11781"/>
                      <a:pt x="28478" y="11798"/>
                      <a:pt x="27061" y="11898"/>
                    </a:cubicBezTo>
                    <a:cubicBezTo>
                      <a:pt x="25728" y="11981"/>
                      <a:pt x="24295" y="11981"/>
                      <a:pt x="22996" y="11615"/>
                    </a:cubicBezTo>
                    <a:cubicBezTo>
                      <a:pt x="23162" y="11415"/>
                      <a:pt x="24179" y="11381"/>
                      <a:pt x="24229" y="11365"/>
                    </a:cubicBezTo>
                    <a:cubicBezTo>
                      <a:pt x="25128" y="11231"/>
                      <a:pt x="26012" y="11115"/>
                      <a:pt x="27045" y="10665"/>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5"/>
              <p:cNvSpPr/>
              <p:nvPr/>
            </p:nvSpPr>
            <p:spPr>
              <a:xfrm>
                <a:off x="7649275" y="-434875"/>
                <a:ext cx="1563850" cy="369950"/>
              </a:xfrm>
              <a:custGeom>
                <a:avLst/>
                <a:gdLst/>
                <a:ahLst/>
                <a:cxnLst/>
                <a:rect l="l" t="t" r="r" b="b"/>
                <a:pathLst>
                  <a:path w="62554" h="14798" extrusionOk="0">
                    <a:moveTo>
                      <a:pt x="9265" y="7482"/>
                    </a:moveTo>
                    <a:cubicBezTo>
                      <a:pt x="8816" y="8099"/>
                      <a:pt x="8116" y="8682"/>
                      <a:pt x="8899" y="9349"/>
                    </a:cubicBezTo>
                    <a:cubicBezTo>
                      <a:pt x="9382" y="9765"/>
                      <a:pt x="10032" y="9982"/>
                      <a:pt x="10232" y="10665"/>
                    </a:cubicBezTo>
                    <a:cubicBezTo>
                      <a:pt x="10415" y="11315"/>
                      <a:pt x="10682" y="11798"/>
                      <a:pt x="11282" y="12198"/>
                    </a:cubicBezTo>
                    <a:cubicBezTo>
                      <a:pt x="12298" y="12848"/>
                      <a:pt x="13331" y="12981"/>
                      <a:pt x="14514" y="13131"/>
                    </a:cubicBezTo>
                    <a:cubicBezTo>
                      <a:pt x="15881" y="13314"/>
                      <a:pt x="17264" y="13331"/>
                      <a:pt x="18630" y="13548"/>
                    </a:cubicBezTo>
                    <a:cubicBezTo>
                      <a:pt x="19363" y="13664"/>
                      <a:pt x="20080" y="13864"/>
                      <a:pt x="20829" y="13947"/>
                    </a:cubicBezTo>
                    <a:cubicBezTo>
                      <a:pt x="21829" y="14047"/>
                      <a:pt x="22812" y="14081"/>
                      <a:pt x="23829" y="14081"/>
                    </a:cubicBezTo>
                    <a:cubicBezTo>
                      <a:pt x="25412" y="14097"/>
                      <a:pt x="27078" y="13781"/>
                      <a:pt x="28611" y="13348"/>
                    </a:cubicBezTo>
                    <a:cubicBezTo>
                      <a:pt x="29994" y="12948"/>
                      <a:pt x="31410" y="12598"/>
                      <a:pt x="32843" y="12431"/>
                    </a:cubicBezTo>
                    <a:cubicBezTo>
                      <a:pt x="33377" y="12365"/>
                      <a:pt x="33943" y="12348"/>
                      <a:pt x="34443" y="12248"/>
                    </a:cubicBezTo>
                    <a:cubicBezTo>
                      <a:pt x="34610" y="12215"/>
                      <a:pt x="34760" y="12065"/>
                      <a:pt x="34943" y="12098"/>
                    </a:cubicBezTo>
                    <a:cubicBezTo>
                      <a:pt x="35109" y="12148"/>
                      <a:pt x="35126" y="12281"/>
                      <a:pt x="35259" y="12365"/>
                    </a:cubicBezTo>
                    <a:cubicBezTo>
                      <a:pt x="35359" y="12431"/>
                      <a:pt x="35459" y="12448"/>
                      <a:pt x="35576" y="12531"/>
                    </a:cubicBezTo>
                    <a:cubicBezTo>
                      <a:pt x="35693" y="12631"/>
                      <a:pt x="35759" y="12764"/>
                      <a:pt x="35893" y="12848"/>
                    </a:cubicBezTo>
                    <a:cubicBezTo>
                      <a:pt x="36276" y="13148"/>
                      <a:pt x="36759" y="13281"/>
                      <a:pt x="37109" y="13581"/>
                    </a:cubicBezTo>
                    <a:cubicBezTo>
                      <a:pt x="37875" y="14214"/>
                      <a:pt x="39009" y="14564"/>
                      <a:pt x="39975" y="14631"/>
                    </a:cubicBezTo>
                    <a:cubicBezTo>
                      <a:pt x="40325" y="14664"/>
                      <a:pt x="40641" y="14781"/>
                      <a:pt x="40975" y="14781"/>
                    </a:cubicBezTo>
                    <a:cubicBezTo>
                      <a:pt x="41458" y="14797"/>
                      <a:pt x="41941" y="14797"/>
                      <a:pt x="42408" y="14781"/>
                    </a:cubicBezTo>
                    <a:cubicBezTo>
                      <a:pt x="43657" y="14747"/>
                      <a:pt x="44990" y="14514"/>
                      <a:pt x="46224" y="14297"/>
                    </a:cubicBezTo>
                    <a:cubicBezTo>
                      <a:pt x="46657" y="14214"/>
                      <a:pt x="47123" y="14181"/>
                      <a:pt x="47540" y="14064"/>
                    </a:cubicBezTo>
                    <a:cubicBezTo>
                      <a:pt x="47940" y="13931"/>
                      <a:pt x="48306" y="13631"/>
                      <a:pt x="48673" y="13448"/>
                    </a:cubicBezTo>
                    <a:cubicBezTo>
                      <a:pt x="49056" y="13264"/>
                      <a:pt x="49373" y="13031"/>
                      <a:pt x="49739" y="12814"/>
                    </a:cubicBezTo>
                    <a:cubicBezTo>
                      <a:pt x="50223" y="12531"/>
                      <a:pt x="50722" y="12315"/>
                      <a:pt x="51222" y="12081"/>
                    </a:cubicBezTo>
                    <a:cubicBezTo>
                      <a:pt x="51689" y="11848"/>
                      <a:pt x="52072" y="11615"/>
                      <a:pt x="52605" y="11498"/>
                    </a:cubicBezTo>
                    <a:cubicBezTo>
                      <a:pt x="53055" y="11381"/>
                      <a:pt x="53538" y="11348"/>
                      <a:pt x="53988" y="11248"/>
                    </a:cubicBezTo>
                    <a:cubicBezTo>
                      <a:pt x="54388" y="11148"/>
                      <a:pt x="54772" y="10998"/>
                      <a:pt x="55138" y="10815"/>
                    </a:cubicBezTo>
                    <a:cubicBezTo>
                      <a:pt x="55838" y="10498"/>
                      <a:pt x="56571" y="10332"/>
                      <a:pt x="57254" y="9998"/>
                    </a:cubicBezTo>
                    <a:cubicBezTo>
                      <a:pt x="58354" y="9482"/>
                      <a:pt x="59454" y="9049"/>
                      <a:pt x="60320" y="8149"/>
                    </a:cubicBezTo>
                    <a:cubicBezTo>
                      <a:pt x="61037" y="7399"/>
                      <a:pt x="61637" y="6666"/>
                      <a:pt x="62020" y="5699"/>
                    </a:cubicBezTo>
                    <a:cubicBezTo>
                      <a:pt x="62303" y="5000"/>
                      <a:pt x="62553" y="4333"/>
                      <a:pt x="62436" y="3550"/>
                    </a:cubicBezTo>
                    <a:cubicBezTo>
                      <a:pt x="62320" y="2817"/>
                      <a:pt x="61837" y="2284"/>
                      <a:pt x="61187" y="1934"/>
                    </a:cubicBezTo>
                    <a:cubicBezTo>
                      <a:pt x="60387" y="1500"/>
                      <a:pt x="59437" y="1417"/>
                      <a:pt x="58621" y="1001"/>
                    </a:cubicBezTo>
                    <a:cubicBezTo>
                      <a:pt x="58137" y="751"/>
                      <a:pt x="57687" y="567"/>
                      <a:pt x="57171" y="401"/>
                    </a:cubicBezTo>
                    <a:cubicBezTo>
                      <a:pt x="56704" y="234"/>
                      <a:pt x="56221" y="1"/>
                      <a:pt x="55705" y="51"/>
                    </a:cubicBezTo>
                    <a:cubicBezTo>
                      <a:pt x="53355" y="217"/>
                      <a:pt x="51572" y="2150"/>
                      <a:pt x="49323" y="2617"/>
                    </a:cubicBezTo>
                    <a:cubicBezTo>
                      <a:pt x="48890" y="2700"/>
                      <a:pt x="48506" y="2850"/>
                      <a:pt x="48056" y="2867"/>
                    </a:cubicBezTo>
                    <a:cubicBezTo>
                      <a:pt x="47623" y="2867"/>
                      <a:pt x="47173" y="2850"/>
                      <a:pt x="46723" y="2850"/>
                    </a:cubicBezTo>
                    <a:cubicBezTo>
                      <a:pt x="45624" y="2850"/>
                      <a:pt x="44507" y="2917"/>
                      <a:pt x="43424" y="2783"/>
                    </a:cubicBezTo>
                    <a:cubicBezTo>
                      <a:pt x="42074" y="2617"/>
                      <a:pt x="40691" y="2634"/>
                      <a:pt x="39342" y="2567"/>
                    </a:cubicBezTo>
                    <a:cubicBezTo>
                      <a:pt x="37842" y="2484"/>
                      <a:pt x="36426" y="2384"/>
                      <a:pt x="34943" y="2534"/>
                    </a:cubicBezTo>
                    <a:cubicBezTo>
                      <a:pt x="34210" y="2617"/>
                      <a:pt x="33476" y="2534"/>
                      <a:pt x="32743" y="2600"/>
                    </a:cubicBezTo>
                    <a:cubicBezTo>
                      <a:pt x="31877" y="2684"/>
                      <a:pt x="31027" y="2767"/>
                      <a:pt x="30144" y="2684"/>
                    </a:cubicBezTo>
                    <a:cubicBezTo>
                      <a:pt x="29327" y="2617"/>
                      <a:pt x="28478" y="2567"/>
                      <a:pt x="27694" y="2400"/>
                    </a:cubicBezTo>
                    <a:cubicBezTo>
                      <a:pt x="27178" y="2300"/>
                      <a:pt x="26911" y="2034"/>
                      <a:pt x="26495" y="1767"/>
                    </a:cubicBezTo>
                    <a:cubicBezTo>
                      <a:pt x="25595" y="1184"/>
                      <a:pt x="24462" y="734"/>
                      <a:pt x="23395" y="634"/>
                    </a:cubicBezTo>
                    <a:cubicBezTo>
                      <a:pt x="22196" y="501"/>
                      <a:pt x="20896" y="1267"/>
                      <a:pt x="19796" y="1617"/>
                    </a:cubicBezTo>
                    <a:cubicBezTo>
                      <a:pt x="18230" y="2117"/>
                      <a:pt x="16730" y="2800"/>
                      <a:pt x="15147" y="3283"/>
                    </a:cubicBezTo>
                    <a:cubicBezTo>
                      <a:pt x="13581" y="3750"/>
                      <a:pt x="12098" y="4300"/>
                      <a:pt x="10449" y="4383"/>
                    </a:cubicBezTo>
                    <a:cubicBezTo>
                      <a:pt x="8732" y="4483"/>
                      <a:pt x="6999" y="4200"/>
                      <a:pt x="5283" y="4050"/>
                    </a:cubicBezTo>
                    <a:cubicBezTo>
                      <a:pt x="4183" y="3933"/>
                      <a:pt x="3067" y="3917"/>
                      <a:pt x="1967" y="4050"/>
                    </a:cubicBezTo>
                    <a:cubicBezTo>
                      <a:pt x="1584" y="4116"/>
                      <a:pt x="1201" y="4166"/>
                      <a:pt x="817" y="4233"/>
                    </a:cubicBezTo>
                    <a:cubicBezTo>
                      <a:pt x="567" y="4266"/>
                      <a:pt x="218" y="4266"/>
                      <a:pt x="1" y="4433"/>
                    </a:cubicBezTo>
                    <a:cubicBezTo>
                      <a:pt x="68" y="4616"/>
                      <a:pt x="584" y="4650"/>
                      <a:pt x="767" y="4716"/>
                    </a:cubicBezTo>
                    <a:cubicBezTo>
                      <a:pt x="1267" y="4866"/>
                      <a:pt x="1751" y="4983"/>
                      <a:pt x="2267" y="5100"/>
                    </a:cubicBezTo>
                    <a:cubicBezTo>
                      <a:pt x="3367" y="5350"/>
                      <a:pt x="4533" y="5350"/>
                      <a:pt x="5616" y="5616"/>
                    </a:cubicBezTo>
                    <a:cubicBezTo>
                      <a:pt x="6216" y="5783"/>
                      <a:pt x="6833" y="5949"/>
                      <a:pt x="7399" y="6183"/>
                    </a:cubicBezTo>
                    <a:cubicBezTo>
                      <a:pt x="7616" y="6266"/>
                      <a:pt x="7832" y="6349"/>
                      <a:pt x="7999" y="6499"/>
                    </a:cubicBezTo>
                    <a:cubicBezTo>
                      <a:pt x="8166" y="6633"/>
                      <a:pt x="8216" y="6866"/>
                      <a:pt x="9265" y="7482"/>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5"/>
              <p:cNvSpPr/>
              <p:nvPr/>
            </p:nvSpPr>
            <p:spPr>
              <a:xfrm>
                <a:off x="6819900" y="-480275"/>
                <a:ext cx="624450" cy="250800"/>
              </a:xfrm>
              <a:custGeom>
                <a:avLst/>
                <a:gdLst/>
                <a:ahLst/>
                <a:cxnLst/>
                <a:rect l="l" t="t" r="r" b="b"/>
                <a:pathLst>
                  <a:path w="24978" h="10032" extrusionOk="0">
                    <a:moveTo>
                      <a:pt x="14797" y="8315"/>
                    </a:moveTo>
                    <a:cubicBezTo>
                      <a:pt x="14114" y="8532"/>
                      <a:pt x="13481" y="8715"/>
                      <a:pt x="12797" y="8832"/>
                    </a:cubicBezTo>
                    <a:cubicBezTo>
                      <a:pt x="11264" y="9098"/>
                      <a:pt x="9748" y="9532"/>
                      <a:pt x="8215" y="9698"/>
                    </a:cubicBezTo>
                    <a:cubicBezTo>
                      <a:pt x="6582" y="9865"/>
                      <a:pt x="4883" y="10032"/>
                      <a:pt x="3266" y="9732"/>
                    </a:cubicBezTo>
                    <a:cubicBezTo>
                      <a:pt x="2400" y="9565"/>
                      <a:pt x="817" y="9365"/>
                      <a:pt x="317" y="8465"/>
                    </a:cubicBezTo>
                    <a:cubicBezTo>
                      <a:pt x="0" y="7899"/>
                      <a:pt x="617" y="7332"/>
                      <a:pt x="1033" y="6982"/>
                    </a:cubicBezTo>
                    <a:cubicBezTo>
                      <a:pt x="1583" y="6532"/>
                      <a:pt x="2067" y="6232"/>
                      <a:pt x="2450" y="5616"/>
                    </a:cubicBezTo>
                    <a:cubicBezTo>
                      <a:pt x="2650" y="5316"/>
                      <a:pt x="2666" y="4999"/>
                      <a:pt x="2816" y="4683"/>
                    </a:cubicBezTo>
                    <a:cubicBezTo>
                      <a:pt x="3000" y="4266"/>
                      <a:pt x="3400" y="3850"/>
                      <a:pt x="3699" y="3533"/>
                    </a:cubicBezTo>
                    <a:cubicBezTo>
                      <a:pt x="4399" y="2850"/>
                      <a:pt x="5266" y="2400"/>
                      <a:pt x="6166" y="2067"/>
                    </a:cubicBezTo>
                    <a:cubicBezTo>
                      <a:pt x="8432" y="1234"/>
                      <a:pt x="10948" y="1434"/>
                      <a:pt x="13314" y="1017"/>
                    </a:cubicBezTo>
                    <a:cubicBezTo>
                      <a:pt x="14030" y="900"/>
                      <a:pt x="14747" y="867"/>
                      <a:pt x="15463" y="750"/>
                    </a:cubicBezTo>
                    <a:cubicBezTo>
                      <a:pt x="16230" y="634"/>
                      <a:pt x="16980" y="450"/>
                      <a:pt x="17746" y="350"/>
                    </a:cubicBezTo>
                    <a:cubicBezTo>
                      <a:pt x="19446" y="134"/>
                      <a:pt x="21212" y="1"/>
                      <a:pt x="22812" y="734"/>
                    </a:cubicBezTo>
                    <a:cubicBezTo>
                      <a:pt x="23911" y="1234"/>
                      <a:pt x="24711" y="1850"/>
                      <a:pt x="24878" y="3116"/>
                    </a:cubicBezTo>
                    <a:cubicBezTo>
                      <a:pt x="24978" y="4016"/>
                      <a:pt x="24845" y="5016"/>
                      <a:pt x="24311" y="5783"/>
                    </a:cubicBezTo>
                    <a:cubicBezTo>
                      <a:pt x="23628" y="6782"/>
                      <a:pt x="22445" y="6849"/>
                      <a:pt x="21362" y="6949"/>
                    </a:cubicBezTo>
                    <a:cubicBezTo>
                      <a:pt x="20379" y="7049"/>
                      <a:pt x="19379" y="7082"/>
                      <a:pt x="18396" y="7182"/>
                    </a:cubicBezTo>
                    <a:cubicBezTo>
                      <a:pt x="16313" y="7382"/>
                      <a:pt x="14297" y="7882"/>
                      <a:pt x="12264" y="8315"/>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5"/>
              <p:cNvSpPr/>
              <p:nvPr/>
            </p:nvSpPr>
            <p:spPr>
              <a:xfrm>
                <a:off x="7940475" y="-586075"/>
                <a:ext cx="350350" cy="138325"/>
              </a:xfrm>
              <a:custGeom>
                <a:avLst/>
                <a:gdLst/>
                <a:ahLst/>
                <a:cxnLst/>
                <a:rect l="l" t="t" r="r" b="b"/>
                <a:pathLst>
                  <a:path w="14014" h="5533" extrusionOk="0">
                    <a:moveTo>
                      <a:pt x="0" y="5532"/>
                    </a:moveTo>
                    <a:cubicBezTo>
                      <a:pt x="1317" y="4516"/>
                      <a:pt x="2800" y="3749"/>
                      <a:pt x="4449" y="3416"/>
                    </a:cubicBezTo>
                    <a:cubicBezTo>
                      <a:pt x="5416" y="3216"/>
                      <a:pt x="6349" y="3133"/>
                      <a:pt x="7332" y="3149"/>
                    </a:cubicBezTo>
                    <a:cubicBezTo>
                      <a:pt x="8165" y="3149"/>
                      <a:pt x="9048" y="3233"/>
                      <a:pt x="9865" y="3133"/>
                    </a:cubicBezTo>
                    <a:cubicBezTo>
                      <a:pt x="10998" y="2983"/>
                      <a:pt x="12431" y="2566"/>
                      <a:pt x="13164" y="1667"/>
                    </a:cubicBezTo>
                    <a:cubicBezTo>
                      <a:pt x="13497" y="1283"/>
                      <a:pt x="14014" y="400"/>
                      <a:pt x="13197" y="200"/>
                    </a:cubicBezTo>
                    <a:cubicBezTo>
                      <a:pt x="12281" y="0"/>
                      <a:pt x="11248" y="817"/>
                      <a:pt x="10464" y="1183"/>
                    </a:cubicBezTo>
                    <a:cubicBezTo>
                      <a:pt x="9448" y="1650"/>
                      <a:pt x="8448" y="1966"/>
                      <a:pt x="7365" y="2216"/>
                    </a:cubicBezTo>
                    <a:cubicBezTo>
                      <a:pt x="6282" y="2466"/>
                      <a:pt x="5116" y="2616"/>
                      <a:pt x="4066" y="3016"/>
                    </a:cubicBezTo>
                    <a:cubicBezTo>
                      <a:pt x="3533" y="3233"/>
                      <a:pt x="2966" y="3416"/>
                      <a:pt x="2433" y="3633"/>
                    </a:cubicBezTo>
                    <a:cubicBezTo>
                      <a:pt x="1900" y="3849"/>
                      <a:pt x="967" y="4349"/>
                      <a:pt x="0" y="5532"/>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5"/>
              <p:cNvSpPr/>
              <p:nvPr/>
            </p:nvSpPr>
            <p:spPr>
              <a:xfrm>
                <a:off x="7251875" y="-536500"/>
                <a:ext cx="66275" cy="57075"/>
              </a:xfrm>
              <a:custGeom>
                <a:avLst/>
                <a:gdLst/>
                <a:ahLst/>
                <a:cxnLst/>
                <a:rect l="l" t="t" r="r" b="b"/>
                <a:pathLst>
                  <a:path w="2651" h="2283" extrusionOk="0">
                    <a:moveTo>
                      <a:pt x="884" y="2283"/>
                    </a:moveTo>
                    <a:cubicBezTo>
                      <a:pt x="351" y="1733"/>
                      <a:pt x="1" y="1550"/>
                      <a:pt x="251" y="867"/>
                    </a:cubicBezTo>
                    <a:cubicBezTo>
                      <a:pt x="417" y="450"/>
                      <a:pt x="767" y="0"/>
                      <a:pt x="1267" y="17"/>
                    </a:cubicBezTo>
                    <a:cubicBezTo>
                      <a:pt x="1550" y="33"/>
                      <a:pt x="2133" y="367"/>
                      <a:pt x="2300" y="600"/>
                    </a:cubicBezTo>
                    <a:cubicBezTo>
                      <a:pt x="2650" y="1067"/>
                      <a:pt x="2367" y="1533"/>
                      <a:pt x="2000" y="18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5"/>
              <p:cNvSpPr/>
              <p:nvPr/>
            </p:nvSpPr>
            <p:spPr>
              <a:xfrm>
                <a:off x="7288950" y="-185750"/>
                <a:ext cx="432425" cy="207875"/>
              </a:xfrm>
              <a:custGeom>
                <a:avLst/>
                <a:gdLst/>
                <a:ahLst/>
                <a:cxnLst/>
                <a:rect l="l" t="t" r="r" b="b"/>
                <a:pathLst>
                  <a:path w="17297" h="8315" extrusionOk="0">
                    <a:moveTo>
                      <a:pt x="234" y="7348"/>
                    </a:moveTo>
                    <a:cubicBezTo>
                      <a:pt x="151" y="6698"/>
                      <a:pt x="1" y="6149"/>
                      <a:pt x="217" y="5532"/>
                    </a:cubicBezTo>
                    <a:cubicBezTo>
                      <a:pt x="467" y="4849"/>
                      <a:pt x="817" y="4099"/>
                      <a:pt x="1217" y="3499"/>
                    </a:cubicBezTo>
                    <a:cubicBezTo>
                      <a:pt x="1684" y="2799"/>
                      <a:pt x="2350" y="2383"/>
                      <a:pt x="3033" y="1933"/>
                    </a:cubicBezTo>
                    <a:cubicBezTo>
                      <a:pt x="3683" y="1500"/>
                      <a:pt x="4366" y="1000"/>
                      <a:pt x="5083" y="700"/>
                    </a:cubicBezTo>
                    <a:cubicBezTo>
                      <a:pt x="6632" y="33"/>
                      <a:pt x="8532" y="0"/>
                      <a:pt x="10198" y="33"/>
                    </a:cubicBezTo>
                    <a:cubicBezTo>
                      <a:pt x="11331" y="67"/>
                      <a:pt x="12498" y="150"/>
                      <a:pt x="13631" y="317"/>
                    </a:cubicBezTo>
                    <a:cubicBezTo>
                      <a:pt x="14614" y="467"/>
                      <a:pt x="15647" y="667"/>
                      <a:pt x="16463" y="1316"/>
                    </a:cubicBezTo>
                    <a:cubicBezTo>
                      <a:pt x="16780" y="1550"/>
                      <a:pt x="17163" y="1883"/>
                      <a:pt x="17230" y="2300"/>
                    </a:cubicBezTo>
                    <a:cubicBezTo>
                      <a:pt x="17297" y="2749"/>
                      <a:pt x="17047" y="3233"/>
                      <a:pt x="16880" y="3633"/>
                    </a:cubicBezTo>
                    <a:cubicBezTo>
                      <a:pt x="16314" y="4966"/>
                      <a:pt x="14814" y="5632"/>
                      <a:pt x="13581" y="6215"/>
                    </a:cubicBezTo>
                    <a:cubicBezTo>
                      <a:pt x="12698" y="6649"/>
                      <a:pt x="11698" y="6982"/>
                      <a:pt x="10765" y="7348"/>
                    </a:cubicBezTo>
                    <a:cubicBezTo>
                      <a:pt x="9815" y="7715"/>
                      <a:pt x="8699" y="8065"/>
                      <a:pt x="7682" y="8165"/>
                    </a:cubicBezTo>
                    <a:cubicBezTo>
                      <a:pt x="6399" y="8315"/>
                      <a:pt x="4999" y="8198"/>
                      <a:pt x="3733" y="7982"/>
                    </a:cubicBezTo>
                    <a:cubicBezTo>
                      <a:pt x="2767" y="7815"/>
                      <a:pt x="1934" y="7465"/>
                      <a:pt x="234" y="73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5"/>
              <p:cNvSpPr/>
              <p:nvPr/>
            </p:nvSpPr>
            <p:spPr>
              <a:xfrm>
                <a:off x="7484750" y="25025"/>
                <a:ext cx="104150" cy="88325"/>
              </a:xfrm>
              <a:custGeom>
                <a:avLst/>
                <a:gdLst/>
                <a:ahLst/>
                <a:cxnLst/>
                <a:rect l="l" t="t" r="r" b="b"/>
                <a:pathLst>
                  <a:path w="4166" h="3533" extrusionOk="0">
                    <a:moveTo>
                      <a:pt x="267" y="2700"/>
                    </a:moveTo>
                    <a:cubicBezTo>
                      <a:pt x="183" y="2183"/>
                      <a:pt x="0" y="1800"/>
                      <a:pt x="250" y="1417"/>
                    </a:cubicBezTo>
                    <a:cubicBezTo>
                      <a:pt x="517" y="1000"/>
                      <a:pt x="1033" y="700"/>
                      <a:pt x="1450" y="484"/>
                    </a:cubicBezTo>
                    <a:cubicBezTo>
                      <a:pt x="2383" y="0"/>
                      <a:pt x="3116" y="84"/>
                      <a:pt x="3799" y="867"/>
                    </a:cubicBezTo>
                    <a:cubicBezTo>
                      <a:pt x="4149" y="1283"/>
                      <a:pt x="4166" y="1900"/>
                      <a:pt x="3916" y="2383"/>
                    </a:cubicBezTo>
                    <a:cubicBezTo>
                      <a:pt x="3483" y="3183"/>
                      <a:pt x="2366" y="3483"/>
                      <a:pt x="1533" y="35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5"/>
              <p:cNvSpPr/>
              <p:nvPr/>
            </p:nvSpPr>
            <p:spPr>
              <a:xfrm>
                <a:off x="8885250" y="-181175"/>
                <a:ext cx="216225" cy="85425"/>
              </a:xfrm>
              <a:custGeom>
                <a:avLst/>
                <a:gdLst/>
                <a:ahLst/>
                <a:cxnLst/>
                <a:rect l="l" t="t" r="r" b="b"/>
                <a:pathLst>
                  <a:path w="8649" h="3417" extrusionOk="0">
                    <a:moveTo>
                      <a:pt x="8648" y="0"/>
                    </a:moveTo>
                    <a:cubicBezTo>
                      <a:pt x="7432" y="50"/>
                      <a:pt x="6249" y="350"/>
                      <a:pt x="5033" y="534"/>
                    </a:cubicBezTo>
                    <a:cubicBezTo>
                      <a:pt x="4383" y="634"/>
                      <a:pt x="3583" y="717"/>
                      <a:pt x="3033" y="1117"/>
                    </a:cubicBezTo>
                    <a:cubicBezTo>
                      <a:pt x="2616" y="1417"/>
                      <a:pt x="2283" y="1850"/>
                      <a:pt x="1833" y="2100"/>
                    </a:cubicBezTo>
                    <a:cubicBezTo>
                      <a:pt x="1183" y="2466"/>
                      <a:pt x="484" y="2783"/>
                      <a:pt x="0" y="3383"/>
                    </a:cubicBezTo>
                    <a:cubicBezTo>
                      <a:pt x="284" y="3416"/>
                      <a:pt x="584" y="3200"/>
                      <a:pt x="850" y="3100"/>
                    </a:cubicBezTo>
                    <a:cubicBezTo>
                      <a:pt x="1250" y="2916"/>
                      <a:pt x="1683" y="2650"/>
                      <a:pt x="2067" y="2416"/>
                    </a:cubicBezTo>
                    <a:cubicBezTo>
                      <a:pt x="2616" y="2083"/>
                      <a:pt x="3116" y="1517"/>
                      <a:pt x="3816" y="1750"/>
                    </a:cubicBezTo>
                    <a:cubicBezTo>
                      <a:pt x="4116" y="1850"/>
                      <a:pt x="4249" y="2050"/>
                      <a:pt x="4499" y="2217"/>
                    </a:cubicBezTo>
                    <a:cubicBezTo>
                      <a:pt x="4866" y="2450"/>
                      <a:pt x="5766" y="2533"/>
                      <a:pt x="6199" y="2550"/>
                    </a:cubicBezTo>
                    <a:cubicBezTo>
                      <a:pt x="6849" y="2566"/>
                      <a:pt x="7782" y="2183"/>
                      <a:pt x="8215" y="1683"/>
                    </a:cubicBezTo>
                    <a:cubicBezTo>
                      <a:pt x="8615" y="1217"/>
                      <a:pt x="8448" y="817"/>
                      <a:pt x="8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5"/>
              <p:cNvSpPr/>
              <p:nvPr/>
            </p:nvSpPr>
            <p:spPr>
              <a:xfrm>
                <a:off x="8572000" y="-23300"/>
                <a:ext cx="69175" cy="65000"/>
              </a:xfrm>
              <a:custGeom>
                <a:avLst/>
                <a:gdLst/>
                <a:ahLst/>
                <a:cxnLst/>
                <a:rect l="l" t="t" r="r" b="b"/>
                <a:pathLst>
                  <a:path w="2767" h="2600" extrusionOk="0">
                    <a:moveTo>
                      <a:pt x="0" y="2533"/>
                    </a:moveTo>
                    <a:cubicBezTo>
                      <a:pt x="850" y="2533"/>
                      <a:pt x="2016" y="2600"/>
                      <a:pt x="2533" y="1717"/>
                    </a:cubicBezTo>
                    <a:cubicBezTo>
                      <a:pt x="2733" y="1400"/>
                      <a:pt x="2766" y="750"/>
                      <a:pt x="2566" y="417"/>
                    </a:cubicBezTo>
                    <a:cubicBezTo>
                      <a:pt x="2316" y="1"/>
                      <a:pt x="2133" y="200"/>
                      <a:pt x="1816" y="417"/>
                    </a:cubicBezTo>
                    <a:cubicBezTo>
                      <a:pt x="1183" y="884"/>
                      <a:pt x="650" y="1400"/>
                      <a:pt x="283" y="21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5"/>
              <p:cNvSpPr/>
              <p:nvPr/>
            </p:nvSpPr>
            <p:spPr>
              <a:xfrm>
                <a:off x="7483500" y="-201600"/>
                <a:ext cx="62075" cy="40450"/>
              </a:xfrm>
              <a:custGeom>
                <a:avLst/>
                <a:gdLst/>
                <a:ahLst/>
                <a:cxnLst/>
                <a:rect l="l" t="t" r="r" b="b"/>
                <a:pathLst>
                  <a:path w="2483" h="1618" extrusionOk="0">
                    <a:moveTo>
                      <a:pt x="0" y="1451"/>
                    </a:moveTo>
                    <a:cubicBezTo>
                      <a:pt x="100" y="734"/>
                      <a:pt x="133" y="551"/>
                      <a:pt x="767" y="284"/>
                    </a:cubicBezTo>
                    <a:cubicBezTo>
                      <a:pt x="1050" y="168"/>
                      <a:pt x="1367" y="1"/>
                      <a:pt x="1683" y="101"/>
                    </a:cubicBezTo>
                    <a:cubicBezTo>
                      <a:pt x="1950" y="168"/>
                      <a:pt x="2483" y="434"/>
                      <a:pt x="2433" y="767"/>
                    </a:cubicBezTo>
                    <a:cubicBezTo>
                      <a:pt x="2316" y="1617"/>
                      <a:pt x="1033" y="1484"/>
                      <a:pt x="417" y="15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5"/>
              <p:cNvSpPr/>
              <p:nvPr/>
            </p:nvSpPr>
            <p:spPr>
              <a:xfrm>
                <a:off x="7583475" y="-228675"/>
                <a:ext cx="185800" cy="132925"/>
              </a:xfrm>
              <a:custGeom>
                <a:avLst/>
                <a:gdLst/>
                <a:ahLst/>
                <a:cxnLst/>
                <a:rect l="l" t="t" r="r" b="b"/>
                <a:pathLst>
                  <a:path w="7432" h="5317" extrusionOk="0">
                    <a:moveTo>
                      <a:pt x="0" y="2634"/>
                    </a:moveTo>
                    <a:cubicBezTo>
                      <a:pt x="200" y="2317"/>
                      <a:pt x="367" y="1950"/>
                      <a:pt x="583" y="1650"/>
                    </a:cubicBezTo>
                    <a:cubicBezTo>
                      <a:pt x="867" y="1251"/>
                      <a:pt x="1300" y="917"/>
                      <a:pt x="1683" y="617"/>
                    </a:cubicBezTo>
                    <a:cubicBezTo>
                      <a:pt x="2500" y="1"/>
                      <a:pt x="3333" y="67"/>
                      <a:pt x="4266" y="351"/>
                    </a:cubicBezTo>
                    <a:cubicBezTo>
                      <a:pt x="5466" y="701"/>
                      <a:pt x="7165" y="1301"/>
                      <a:pt x="7365" y="2750"/>
                    </a:cubicBezTo>
                    <a:cubicBezTo>
                      <a:pt x="7432" y="3300"/>
                      <a:pt x="7382" y="3883"/>
                      <a:pt x="7049" y="4333"/>
                    </a:cubicBezTo>
                    <a:cubicBezTo>
                      <a:pt x="6549" y="4983"/>
                      <a:pt x="5582" y="5233"/>
                      <a:pt x="4799" y="5266"/>
                    </a:cubicBezTo>
                    <a:cubicBezTo>
                      <a:pt x="3633" y="5316"/>
                      <a:pt x="2250" y="5150"/>
                      <a:pt x="1367" y="4316"/>
                    </a:cubicBezTo>
                    <a:cubicBezTo>
                      <a:pt x="683" y="3667"/>
                      <a:pt x="433" y="2883"/>
                      <a:pt x="0" y="26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5"/>
              <p:cNvSpPr/>
              <p:nvPr/>
            </p:nvSpPr>
            <p:spPr>
              <a:xfrm>
                <a:off x="7683450" y="-92875"/>
                <a:ext cx="62500" cy="32950"/>
              </a:xfrm>
              <a:custGeom>
                <a:avLst/>
                <a:gdLst/>
                <a:ahLst/>
                <a:cxnLst/>
                <a:rect l="l" t="t" r="r" b="b"/>
                <a:pathLst>
                  <a:path w="2500" h="1318" extrusionOk="0">
                    <a:moveTo>
                      <a:pt x="217" y="1001"/>
                    </a:moveTo>
                    <a:cubicBezTo>
                      <a:pt x="317" y="784"/>
                      <a:pt x="434" y="384"/>
                      <a:pt x="650" y="251"/>
                    </a:cubicBezTo>
                    <a:cubicBezTo>
                      <a:pt x="783" y="168"/>
                      <a:pt x="1167" y="134"/>
                      <a:pt x="1317" y="101"/>
                    </a:cubicBezTo>
                    <a:cubicBezTo>
                      <a:pt x="1567" y="51"/>
                      <a:pt x="1950" y="1"/>
                      <a:pt x="2100" y="284"/>
                    </a:cubicBezTo>
                    <a:cubicBezTo>
                      <a:pt x="2500" y="1101"/>
                      <a:pt x="350" y="1234"/>
                      <a:pt x="0" y="13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5"/>
              <p:cNvSpPr/>
              <p:nvPr/>
            </p:nvSpPr>
            <p:spPr>
              <a:xfrm>
                <a:off x="6408750" y="-64125"/>
                <a:ext cx="57075" cy="77500"/>
              </a:xfrm>
              <a:custGeom>
                <a:avLst/>
                <a:gdLst/>
                <a:ahLst/>
                <a:cxnLst/>
                <a:rect l="l" t="t" r="r" b="b"/>
                <a:pathLst>
                  <a:path w="2283" h="3100" extrusionOk="0">
                    <a:moveTo>
                      <a:pt x="900" y="3100"/>
                    </a:moveTo>
                    <a:cubicBezTo>
                      <a:pt x="717" y="3000"/>
                      <a:pt x="383" y="2867"/>
                      <a:pt x="250" y="2683"/>
                    </a:cubicBezTo>
                    <a:cubicBezTo>
                      <a:pt x="183" y="2583"/>
                      <a:pt x="150" y="2333"/>
                      <a:pt x="117" y="2217"/>
                    </a:cubicBezTo>
                    <a:cubicBezTo>
                      <a:pt x="17" y="1833"/>
                      <a:pt x="0" y="1434"/>
                      <a:pt x="117" y="1050"/>
                    </a:cubicBezTo>
                    <a:cubicBezTo>
                      <a:pt x="333" y="351"/>
                      <a:pt x="867" y="1"/>
                      <a:pt x="1533" y="334"/>
                    </a:cubicBezTo>
                    <a:cubicBezTo>
                      <a:pt x="2066" y="584"/>
                      <a:pt x="2233" y="1067"/>
                      <a:pt x="2266" y="1634"/>
                    </a:cubicBezTo>
                    <a:cubicBezTo>
                      <a:pt x="2283" y="1883"/>
                      <a:pt x="2250" y="2233"/>
                      <a:pt x="2150" y="2450"/>
                    </a:cubicBezTo>
                    <a:cubicBezTo>
                      <a:pt x="2050" y="2650"/>
                      <a:pt x="1666" y="3083"/>
                      <a:pt x="1417" y="31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5"/>
              <p:cNvSpPr/>
              <p:nvPr/>
            </p:nvSpPr>
            <p:spPr>
              <a:xfrm>
                <a:off x="6217125" y="-17050"/>
                <a:ext cx="26275" cy="30425"/>
              </a:xfrm>
              <a:custGeom>
                <a:avLst/>
                <a:gdLst/>
                <a:ahLst/>
                <a:cxnLst/>
                <a:rect l="l" t="t" r="r" b="b"/>
                <a:pathLst>
                  <a:path w="1051" h="1217" extrusionOk="0">
                    <a:moveTo>
                      <a:pt x="767" y="1217"/>
                    </a:moveTo>
                    <a:cubicBezTo>
                      <a:pt x="484" y="1167"/>
                      <a:pt x="50" y="1200"/>
                      <a:pt x="34" y="834"/>
                    </a:cubicBezTo>
                    <a:cubicBezTo>
                      <a:pt x="0" y="600"/>
                      <a:pt x="217" y="284"/>
                      <a:pt x="400" y="167"/>
                    </a:cubicBezTo>
                    <a:cubicBezTo>
                      <a:pt x="650" y="0"/>
                      <a:pt x="1050" y="134"/>
                      <a:pt x="983" y="4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5"/>
              <p:cNvSpPr/>
              <p:nvPr/>
            </p:nvSpPr>
            <p:spPr>
              <a:xfrm>
                <a:off x="6744925" y="-559000"/>
                <a:ext cx="155400" cy="134575"/>
              </a:xfrm>
              <a:custGeom>
                <a:avLst/>
                <a:gdLst/>
                <a:ahLst/>
                <a:cxnLst/>
                <a:rect l="l" t="t" r="r" b="b"/>
                <a:pathLst>
                  <a:path w="6216" h="5383" extrusionOk="0">
                    <a:moveTo>
                      <a:pt x="717" y="4599"/>
                    </a:moveTo>
                    <a:cubicBezTo>
                      <a:pt x="533" y="4416"/>
                      <a:pt x="183" y="4116"/>
                      <a:pt x="83" y="3833"/>
                    </a:cubicBezTo>
                    <a:cubicBezTo>
                      <a:pt x="0" y="3566"/>
                      <a:pt x="117" y="3150"/>
                      <a:pt x="167" y="2916"/>
                    </a:cubicBezTo>
                    <a:cubicBezTo>
                      <a:pt x="383" y="2017"/>
                      <a:pt x="850" y="1400"/>
                      <a:pt x="1566" y="817"/>
                    </a:cubicBezTo>
                    <a:cubicBezTo>
                      <a:pt x="2549" y="0"/>
                      <a:pt x="4282" y="284"/>
                      <a:pt x="5182" y="1117"/>
                    </a:cubicBezTo>
                    <a:cubicBezTo>
                      <a:pt x="6099" y="1950"/>
                      <a:pt x="6215" y="3966"/>
                      <a:pt x="5249" y="4816"/>
                    </a:cubicBezTo>
                    <a:cubicBezTo>
                      <a:pt x="4599" y="5382"/>
                      <a:pt x="3533" y="5366"/>
                      <a:pt x="2733" y="5332"/>
                    </a:cubicBezTo>
                    <a:cubicBezTo>
                      <a:pt x="1683" y="5299"/>
                      <a:pt x="667" y="5116"/>
                      <a:pt x="717" y="45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71" name="Google Shape;2371;p25"/>
          <p:cNvSpPr/>
          <p:nvPr/>
        </p:nvSpPr>
        <p:spPr>
          <a:xfrm>
            <a:off x="-56250" y="4614425"/>
            <a:ext cx="9256374" cy="394500"/>
          </a:xfrm>
          <a:custGeom>
            <a:avLst/>
            <a:gdLst/>
            <a:ahLst/>
            <a:cxnLst/>
            <a:rect l="l" t="t" r="r" b="b"/>
            <a:pathLst>
              <a:path w="277719" h="15780" extrusionOk="0">
                <a:moveTo>
                  <a:pt x="0" y="15780"/>
                </a:moveTo>
                <a:lnTo>
                  <a:pt x="277719" y="14363"/>
                </a:lnTo>
                <a:lnTo>
                  <a:pt x="277719" y="233"/>
                </a:lnTo>
                <a:lnTo>
                  <a:pt x="0" y="0"/>
                </a:lnTo>
                <a:close/>
              </a:path>
            </a:pathLst>
          </a:custGeom>
          <a:solidFill>
            <a:srgbClr val="9C8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2" name="Google Shape;2372;p25"/>
          <p:cNvGrpSpPr/>
          <p:nvPr/>
        </p:nvGrpSpPr>
        <p:grpSpPr>
          <a:xfrm flipH="1">
            <a:off x="3739375" y="270375"/>
            <a:ext cx="1591750" cy="538225"/>
            <a:chOff x="5184025" y="-943075"/>
            <a:chExt cx="1591750" cy="538225"/>
          </a:xfrm>
        </p:grpSpPr>
        <p:sp>
          <p:nvSpPr>
            <p:cNvPr id="2373" name="Google Shape;2373;p25"/>
            <p:cNvSpPr/>
            <p:nvPr/>
          </p:nvSpPr>
          <p:spPr>
            <a:xfrm>
              <a:off x="5184025" y="-943075"/>
              <a:ext cx="1591750" cy="538225"/>
            </a:xfrm>
            <a:custGeom>
              <a:avLst/>
              <a:gdLst/>
              <a:ahLst/>
              <a:cxnLst/>
              <a:rect l="l" t="t" r="r" b="b"/>
              <a:pathLst>
                <a:path w="63670" h="21529" extrusionOk="0">
                  <a:moveTo>
                    <a:pt x="51305" y="50"/>
                  </a:moveTo>
                  <a:cubicBezTo>
                    <a:pt x="46623" y="84"/>
                    <a:pt x="41941" y="100"/>
                    <a:pt x="37275" y="50"/>
                  </a:cubicBezTo>
                  <a:lnTo>
                    <a:pt x="37275" y="50"/>
                  </a:lnTo>
                  <a:cubicBezTo>
                    <a:pt x="32043" y="0"/>
                    <a:pt x="26361" y="1650"/>
                    <a:pt x="21979" y="4483"/>
                  </a:cubicBezTo>
                  <a:lnTo>
                    <a:pt x="21979" y="4483"/>
                  </a:lnTo>
                  <a:cubicBezTo>
                    <a:pt x="21496" y="4783"/>
                    <a:pt x="20929" y="5182"/>
                    <a:pt x="20396" y="5282"/>
                  </a:cubicBezTo>
                  <a:lnTo>
                    <a:pt x="20396" y="5282"/>
                  </a:lnTo>
                  <a:cubicBezTo>
                    <a:pt x="19846" y="5382"/>
                    <a:pt x="19846" y="5299"/>
                    <a:pt x="19296" y="4966"/>
                  </a:cubicBezTo>
                  <a:lnTo>
                    <a:pt x="19296" y="4966"/>
                  </a:lnTo>
                  <a:cubicBezTo>
                    <a:pt x="18013" y="4133"/>
                    <a:pt x="15947" y="3549"/>
                    <a:pt x="14481" y="3283"/>
                  </a:cubicBezTo>
                  <a:lnTo>
                    <a:pt x="14481" y="3283"/>
                  </a:lnTo>
                  <a:cubicBezTo>
                    <a:pt x="13231" y="3066"/>
                    <a:pt x="11815" y="3166"/>
                    <a:pt x="10581" y="3400"/>
                  </a:cubicBezTo>
                  <a:lnTo>
                    <a:pt x="10581" y="3400"/>
                  </a:lnTo>
                  <a:cubicBezTo>
                    <a:pt x="8482" y="3816"/>
                    <a:pt x="6649" y="3883"/>
                    <a:pt x="4733" y="4916"/>
                  </a:cubicBezTo>
                  <a:lnTo>
                    <a:pt x="4733" y="4916"/>
                  </a:lnTo>
                  <a:cubicBezTo>
                    <a:pt x="3017" y="5849"/>
                    <a:pt x="1" y="8015"/>
                    <a:pt x="2050" y="10181"/>
                  </a:cubicBezTo>
                  <a:lnTo>
                    <a:pt x="2050" y="10181"/>
                  </a:lnTo>
                  <a:cubicBezTo>
                    <a:pt x="2950" y="11131"/>
                    <a:pt x="4450" y="11748"/>
                    <a:pt x="5516" y="12531"/>
                  </a:cubicBezTo>
                  <a:lnTo>
                    <a:pt x="5516" y="12531"/>
                  </a:lnTo>
                  <a:cubicBezTo>
                    <a:pt x="6832" y="13480"/>
                    <a:pt x="7782" y="14564"/>
                    <a:pt x="9398" y="15080"/>
                  </a:cubicBezTo>
                  <a:lnTo>
                    <a:pt x="9398" y="15080"/>
                  </a:lnTo>
                  <a:cubicBezTo>
                    <a:pt x="13348" y="16363"/>
                    <a:pt x="17663" y="15813"/>
                    <a:pt x="21646" y="16863"/>
                  </a:cubicBezTo>
                  <a:lnTo>
                    <a:pt x="21646" y="16863"/>
                  </a:lnTo>
                  <a:cubicBezTo>
                    <a:pt x="22095" y="16980"/>
                    <a:pt x="22945" y="17196"/>
                    <a:pt x="23279" y="17496"/>
                  </a:cubicBezTo>
                  <a:lnTo>
                    <a:pt x="23279" y="17496"/>
                  </a:lnTo>
                  <a:cubicBezTo>
                    <a:pt x="23512" y="17713"/>
                    <a:pt x="23545" y="17979"/>
                    <a:pt x="23728" y="18213"/>
                  </a:cubicBezTo>
                  <a:lnTo>
                    <a:pt x="23728" y="18213"/>
                  </a:lnTo>
                  <a:cubicBezTo>
                    <a:pt x="24295" y="18946"/>
                    <a:pt x="24895" y="19129"/>
                    <a:pt x="25778" y="19329"/>
                  </a:cubicBezTo>
                  <a:lnTo>
                    <a:pt x="25778" y="19329"/>
                  </a:lnTo>
                  <a:cubicBezTo>
                    <a:pt x="29044" y="20096"/>
                    <a:pt x="32710" y="20279"/>
                    <a:pt x="36042" y="20262"/>
                  </a:cubicBezTo>
                  <a:lnTo>
                    <a:pt x="36042" y="20262"/>
                  </a:lnTo>
                  <a:cubicBezTo>
                    <a:pt x="42207" y="20245"/>
                    <a:pt x="48556" y="19879"/>
                    <a:pt x="54488" y="21529"/>
                  </a:cubicBezTo>
                  <a:lnTo>
                    <a:pt x="54488" y="21529"/>
                  </a:lnTo>
                  <a:cubicBezTo>
                    <a:pt x="53471" y="20912"/>
                    <a:pt x="52772" y="20179"/>
                    <a:pt x="52888" y="19629"/>
                  </a:cubicBezTo>
                  <a:lnTo>
                    <a:pt x="52888" y="19629"/>
                  </a:lnTo>
                  <a:cubicBezTo>
                    <a:pt x="52972" y="19229"/>
                    <a:pt x="53455" y="18879"/>
                    <a:pt x="53621" y="18446"/>
                  </a:cubicBezTo>
                  <a:lnTo>
                    <a:pt x="53621" y="18446"/>
                  </a:lnTo>
                  <a:cubicBezTo>
                    <a:pt x="53821" y="17979"/>
                    <a:pt x="53871" y="17579"/>
                    <a:pt x="54255" y="17196"/>
                  </a:cubicBezTo>
                  <a:lnTo>
                    <a:pt x="54255" y="17196"/>
                  </a:lnTo>
                  <a:cubicBezTo>
                    <a:pt x="54671" y="16780"/>
                    <a:pt x="54954" y="16796"/>
                    <a:pt x="55371" y="16813"/>
                  </a:cubicBezTo>
                  <a:lnTo>
                    <a:pt x="55371" y="16813"/>
                  </a:lnTo>
                  <a:cubicBezTo>
                    <a:pt x="55554" y="16830"/>
                    <a:pt x="55754" y="16830"/>
                    <a:pt x="55988" y="16813"/>
                  </a:cubicBezTo>
                  <a:lnTo>
                    <a:pt x="55988" y="16813"/>
                  </a:lnTo>
                  <a:cubicBezTo>
                    <a:pt x="57437" y="16663"/>
                    <a:pt x="58337" y="15580"/>
                    <a:pt x="59470" y="14830"/>
                  </a:cubicBezTo>
                  <a:lnTo>
                    <a:pt x="59470" y="14830"/>
                  </a:lnTo>
                  <a:cubicBezTo>
                    <a:pt x="60037" y="14447"/>
                    <a:pt x="60703" y="13980"/>
                    <a:pt x="61053" y="13414"/>
                  </a:cubicBezTo>
                  <a:lnTo>
                    <a:pt x="61053" y="13414"/>
                  </a:lnTo>
                  <a:cubicBezTo>
                    <a:pt x="61453" y="12747"/>
                    <a:pt x="61720" y="11931"/>
                    <a:pt x="62069" y="11231"/>
                  </a:cubicBezTo>
                  <a:lnTo>
                    <a:pt x="62069" y="11231"/>
                  </a:lnTo>
                  <a:cubicBezTo>
                    <a:pt x="62519" y="10315"/>
                    <a:pt x="63086" y="9631"/>
                    <a:pt x="63303" y="8582"/>
                  </a:cubicBezTo>
                  <a:lnTo>
                    <a:pt x="63303" y="8582"/>
                  </a:lnTo>
                  <a:cubicBezTo>
                    <a:pt x="63469" y="7782"/>
                    <a:pt x="63669" y="7065"/>
                    <a:pt x="63652" y="6249"/>
                  </a:cubicBezTo>
                  <a:lnTo>
                    <a:pt x="63652" y="6249"/>
                  </a:lnTo>
                  <a:cubicBezTo>
                    <a:pt x="63636" y="4783"/>
                    <a:pt x="63619" y="3616"/>
                    <a:pt x="62386" y="2583"/>
                  </a:cubicBezTo>
                  <a:lnTo>
                    <a:pt x="62386" y="2583"/>
                  </a:lnTo>
                  <a:cubicBezTo>
                    <a:pt x="60986" y="1433"/>
                    <a:pt x="59054" y="967"/>
                    <a:pt x="57304" y="683"/>
                  </a:cubicBezTo>
                  <a:lnTo>
                    <a:pt x="57304" y="683"/>
                  </a:lnTo>
                  <a:cubicBezTo>
                    <a:pt x="55371" y="384"/>
                    <a:pt x="53372" y="50"/>
                    <a:pt x="51405" y="50"/>
                  </a:cubicBezTo>
                  <a:lnTo>
                    <a:pt x="51405" y="50"/>
                  </a:lnTo>
                  <a:cubicBezTo>
                    <a:pt x="51372" y="50"/>
                    <a:pt x="51339" y="50"/>
                    <a:pt x="51305" y="50"/>
                  </a:cubicBezTo>
                </a:path>
              </a:pathLst>
            </a:custGeom>
            <a:solidFill>
              <a:srgbClr val="F4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5"/>
            <p:cNvSpPr/>
            <p:nvPr/>
          </p:nvSpPr>
          <p:spPr>
            <a:xfrm>
              <a:off x="6234625" y="-882250"/>
              <a:ext cx="521550" cy="340350"/>
            </a:xfrm>
            <a:custGeom>
              <a:avLst/>
              <a:gdLst/>
              <a:ahLst/>
              <a:cxnLst/>
              <a:rect l="l" t="t" r="r" b="b"/>
              <a:pathLst>
                <a:path w="20862" h="13614" extrusionOk="0">
                  <a:moveTo>
                    <a:pt x="18279" y="683"/>
                  </a:moveTo>
                  <a:cubicBezTo>
                    <a:pt x="17663" y="383"/>
                    <a:pt x="17113" y="0"/>
                    <a:pt x="16430" y="33"/>
                  </a:cubicBezTo>
                  <a:cubicBezTo>
                    <a:pt x="15896" y="50"/>
                    <a:pt x="15313" y="250"/>
                    <a:pt x="14797" y="367"/>
                  </a:cubicBezTo>
                  <a:cubicBezTo>
                    <a:pt x="12930" y="750"/>
                    <a:pt x="11048" y="1033"/>
                    <a:pt x="9181" y="1466"/>
                  </a:cubicBezTo>
                  <a:cubicBezTo>
                    <a:pt x="7065" y="1950"/>
                    <a:pt x="4782" y="2499"/>
                    <a:pt x="2916" y="3666"/>
                  </a:cubicBezTo>
                  <a:cubicBezTo>
                    <a:pt x="1866" y="4332"/>
                    <a:pt x="633" y="5465"/>
                    <a:pt x="283" y="6715"/>
                  </a:cubicBezTo>
                  <a:cubicBezTo>
                    <a:pt x="0" y="7698"/>
                    <a:pt x="500" y="8148"/>
                    <a:pt x="1416" y="8481"/>
                  </a:cubicBezTo>
                  <a:cubicBezTo>
                    <a:pt x="2616" y="8931"/>
                    <a:pt x="3899" y="9048"/>
                    <a:pt x="5116" y="9431"/>
                  </a:cubicBezTo>
                  <a:cubicBezTo>
                    <a:pt x="6249" y="9798"/>
                    <a:pt x="7215" y="10364"/>
                    <a:pt x="8198" y="10997"/>
                  </a:cubicBezTo>
                  <a:cubicBezTo>
                    <a:pt x="8931" y="11481"/>
                    <a:pt x="9698" y="12214"/>
                    <a:pt x="10498" y="12597"/>
                  </a:cubicBezTo>
                  <a:cubicBezTo>
                    <a:pt x="11731" y="13164"/>
                    <a:pt x="12897" y="13613"/>
                    <a:pt x="14280" y="13530"/>
                  </a:cubicBezTo>
                  <a:cubicBezTo>
                    <a:pt x="15680" y="13447"/>
                    <a:pt x="17296" y="12747"/>
                    <a:pt x="18229" y="11681"/>
                  </a:cubicBezTo>
                  <a:cubicBezTo>
                    <a:pt x="19262" y="10531"/>
                    <a:pt x="19779" y="9198"/>
                    <a:pt x="20295" y="7765"/>
                  </a:cubicBezTo>
                  <a:cubicBezTo>
                    <a:pt x="20579" y="6915"/>
                    <a:pt x="20862" y="5965"/>
                    <a:pt x="20795" y="5066"/>
                  </a:cubicBezTo>
                  <a:cubicBezTo>
                    <a:pt x="20662" y="3466"/>
                    <a:pt x="19846" y="2483"/>
                    <a:pt x="18279" y="6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5"/>
            <p:cNvSpPr/>
            <p:nvPr/>
          </p:nvSpPr>
          <p:spPr>
            <a:xfrm>
              <a:off x="5239025" y="-832275"/>
              <a:ext cx="371175" cy="256225"/>
            </a:xfrm>
            <a:custGeom>
              <a:avLst/>
              <a:gdLst/>
              <a:ahLst/>
              <a:cxnLst/>
              <a:rect l="l" t="t" r="r" b="b"/>
              <a:pathLst>
                <a:path w="14847" h="10249" extrusionOk="0">
                  <a:moveTo>
                    <a:pt x="12081" y="650"/>
                  </a:moveTo>
                  <a:cubicBezTo>
                    <a:pt x="11347" y="384"/>
                    <a:pt x="10814" y="184"/>
                    <a:pt x="10031" y="117"/>
                  </a:cubicBezTo>
                  <a:cubicBezTo>
                    <a:pt x="8731" y="1"/>
                    <a:pt x="7398" y="117"/>
                    <a:pt x="6132" y="401"/>
                  </a:cubicBezTo>
                  <a:cubicBezTo>
                    <a:pt x="4616" y="734"/>
                    <a:pt x="2749" y="1167"/>
                    <a:pt x="1533" y="2217"/>
                  </a:cubicBezTo>
                  <a:cubicBezTo>
                    <a:pt x="600" y="3017"/>
                    <a:pt x="0" y="4383"/>
                    <a:pt x="833" y="5466"/>
                  </a:cubicBezTo>
                  <a:cubicBezTo>
                    <a:pt x="1216" y="5949"/>
                    <a:pt x="1733" y="6316"/>
                    <a:pt x="2116" y="6799"/>
                  </a:cubicBezTo>
                  <a:cubicBezTo>
                    <a:pt x="2400" y="7116"/>
                    <a:pt x="2666" y="7399"/>
                    <a:pt x="2883" y="7749"/>
                  </a:cubicBezTo>
                  <a:cubicBezTo>
                    <a:pt x="4232" y="9965"/>
                    <a:pt x="7015" y="10248"/>
                    <a:pt x="9365" y="9698"/>
                  </a:cubicBezTo>
                  <a:cubicBezTo>
                    <a:pt x="11347" y="9232"/>
                    <a:pt x="12980" y="8149"/>
                    <a:pt x="13897" y="6266"/>
                  </a:cubicBezTo>
                  <a:cubicBezTo>
                    <a:pt x="14847" y="4300"/>
                    <a:pt x="14063" y="2300"/>
                    <a:pt x="12081" y="65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5"/>
            <p:cNvSpPr/>
            <p:nvPr/>
          </p:nvSpPr>
          <p:spPr>
            <a:xfrm>
              <a:off x="5453125" y="-588575"/>
              <a:ext cx="255800" cy="66675"/>
            </a:xfrm>
            <a:custGeom>
              <a:avLst/>
              <a:gdLst/>
              <a:ahLst/>
              <a:cxnLst/>
              <a:rect l="l" t="t" r="r" b="b"/>
              <a:pathLst>
                <a:path w="10232" h="2667" extrusionOk="0">
                  <a:moveTo>
                    <a:pt x="1" y="1417"/>
                  </a:moveTo>
                  <a:cubicBezTo>
                    <a:pt x="2517" y="217"/>
                    <a:pt x="5566" y="0"/>
                    <a:pt x="8249" y="717"/>
                  </a:cubicBezTo>
                  <a:cubicBezTo>
                    <a:pt x="8815" y="867"/>
                    <a:pt x="9299" y="1150"/>
                    <a:pt x="9699" y="1567"/>
                  </a:cubicBezTo>
                  <a:cubicBezTo>
                    <a:pt x="9798" y="1667"/>
                    <a:pt x="10215" y="2083"/>
                    <a:pt x="10232" y="2233"/>
                  </a:cubicBezTo>
                  <a:cubicBezTo>
                    <a:pt x="10065" y="2250"/>
                    <a:pt x="9982" y="2366"/>
                    <a:pt x="9832" y="2416"/>
                  </a:cubicBezTo>
                  <a:cubicBezTo>
                    <a:pt x="9665" y="2466"/>
                    <a:pt x="9449" y="2516"/>
                    <a:pt x="9265" y="2550"/>
                  </a:cubicBezTo>
                  <a:cubicBezTo>
                    <a:pt x="8765" y="2666"/>
                    <a:pt x="8099" y="2550"/>
                    <a:pt x="7599" y="2550"/>
                  </a:cubicBezTo>
                  <a:cubicBezTo>
                    <a:pt x="6599" y="2550"/>
                    <a:pt x="5583" y="2633"/>
                    <a:pt x="4616" y="2416"/>
                  </a:cubicBezTo>
                  <a:cubicBezTo>
                    <a:pt x="3867" y="2233"/>
                    <a:pt x="3100" y="2150"/>
                    <a:pt x="2350" y="1983"/>
                  </a:cubicBezTo>
                  <a:cubicBezTo>
                    <a:pt x="1817" y="1866"/>
                    <a:pt x="1250" y="1633"/>
                    <a:pt x="1" y="14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5"/>
            <p:cNvSpPr/>
            <p:nvPr/>
          </p:nvSpPr>
          <p:spPr>
            <a:xfrm>
              <a:off x="5726825" y="-537350"/>
              <a:ext cx="38350" cy="33775"/>
            </a:xfrm>
            <a:custGeom>
              <a:avLst/>
              <a:gdLst/>
              <a:ahLst/>
              <a:cxnLst/>
              <a:rect l="l" t="t" r="r" b="b"/>
              <a:pathLst>
                <a:path w="1534" h="1351" extrusionOk="0">
                  <a:moveTo>
                    <a:pt x="0" y="784"/>
                  </a:moveTo>
                  <a:cubicBezTo>
                    <a:pt x="483" y="551"/>
                    <a:pt x="1183" y="1"/>
                    <a:pt x="1450" y="751"/>
                  </a:cubicBezTo>
                  <a:cubicBezTo>
                    <a:pt x="1533" y="967"/>
                    <a:pt x="1317" y="1350"/>
                    <a:pt x="983" y="13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5"/>
            <p:cNvSpPr/>
            <p:nvPr/>
          </p:nvSpPr>
          <p:spPr>
            <a:xfrm>
              <a:off x="5638925" y="-693550"/>
              <a:ext cx="915225" cy="267050"/>
            </a:xfrm>
            <a:custGeom>
              <a:avLst/>
              <a:gdLst/>
              <a:ahLst/>
              <a:cxnLst/>
              <a:rect l="l" t="t" r="r" b="b"/>
              <a:pathLst>
                <a:path w="36609" h="10682" extrusionOk="0">
                  <a:moveTo>
                    <a:pt x="33826" y="10681"/>
                  </a:moveTo>
                  <a:cubicBezTo>
                    <a:pt x="33309" y="10281"/>
                    <a:pt x="33293" y="10198"/>
                    <a:pt x="32809" y="10115"/>
                  </a:cubicBezTo>
                  <a:cubicBezTo>
                    <a:pt x="32643" y="10081"/>
                    <a:pt x="32476" y="10048"/>
                    <a:pt x="32293" y="9998"/>
                  </a:cubicBezTo>
                  <a:cubicBezTo>
                    <a:pt x="31660" y="9881"/>
                    <a:pt x="30926" y="9948"/>
                    <a:pt x="30293" y="9965"/>
                  </a:cubicBezTo>
                  <a:cubicBezTo>
                    <a:pt x="29543" y="9998"/>
                    <a:pt x="28827" y="10115"/>
                    <a:pt x="28077" y="10115"/>
                  </a:cubicBezTo>
                  <a:cubicBezTo>
                    <a:pt x="27661" y="10115"/>
                    <a:pt x="27227" y="10148"/>
                    <a:pt x="26811" y="10115"/>
                  </a:cubicBezTo>
                  <a:cubicBezTo>
                    <a:pt x="26411" y="10098"/>
                    <a:pt x="26028" y="9981"/>
                    <a:pt x="25628" y="9965"/>
                  </a:cubicBezTo>
                  <a:cubicBezTo>
                    <a:pt x="23745" y="9881"/>
                    <a:pt x="21829" y="9965"/>
                    <a:pt x="19946" y="9981"/>
                  </a:cubicBezTo>
                  <a:cubicBezTo>
                    <a:pt x="18629" y="9981"/>
                    <a:pt x="17330" y="9865"/>
                    <a:pt x="16013" y="9831"/>
                  </a:cubicBezTo>
                  <a:cubicBezTo>
                    <a:pt x="14580" y="9815"/>
                    <a:pt x="13264" y="9515"/>
                    <a:pt x="11864" y="9298"/>
                  </a:cubicBezTo>
                  <a:cubicBezTo>
                    <a:pt x="10465" y="9081"/>
                    <a:pt x="9065" y="8948"/>
                    <a:pt x="7699" y="8598"/>
                  </a:cubicBezTo>
                  <a:cubicBezTo>
                    <a:pt x="6965" y="8432"/>
                    <a:pt x="5799" y="8348"/>
                    <a:pt x="5349" y="7732"/>
                  </a:cubicBezTo>
                  <a:cubicBezTo>
                    <a:pt x="5016" y="7282"/>
                    <a:pt x="5349" y="6715"/>
                    <a:pt x="5649" y="6315"/>
                  </a:cubicBezTo>
                  <a:cubicBezTo>
                    <a:pt x="5949" y="5949"/>
                    <a:pt x="6832" y="5632"/>
                    <a:pt x="6715" y="5066"/>
                  </a:cubicBezTo>
                  <a:cubicBezTo>
                    <a:pt x="6682" y="4849"/>
                    <a:pt x="6432" y="4732"/>
                    <a:pt x="6266" y="4649"/>
                  </a:cubicBezTo>
                  <a:cubicBezTo>
                    <a:pt x="5866" y="4449"/>
                    <a:pt x="5449" y="4366"/>
                    <a:pt x="5033" y="4216"/>
                  </a:cubicBezTo>
                  <a:cubicBezTo>
                    <a:pt x="4383" y="3999"/>
                    <a:pt x="3666" y="3899"/>
                    <a:pt x="2983" y="3833"/>
                  </a:cubicBezTo>
                  <a:cubicBezTo>
                    <a:pt x="2317" y="3766"/>
                    <a:pt x="1600" y="3799"/>
                    <a:pt x="1000" y="3449"/>
                  </a:cubicBezTo>
                  <a:cubicBezTo>
                    <a:pt x="534" y="3183"/>
                    <a:pt x="0" y="2600"/>
                    <a:pt x="317" y="2000"/>
                  </a:cubicBezTo>
                  <a:cubicBezTo>
                    <a:pt x="417" y="1833"/>
                    <a:pt x="684" y="1733"/>
                    <a:pt x="850" y="1667"/>
                  </a:cubicBezTo>
                  <a:cubicBezTo>
                    <a:pt x="1283" y="1450"/>
                    <a:pt x="1800" y="1283"/>
                    <a:pt x="2267" y="1167"/>
                  </a:cubicBezTo>
                  <a:cubicBezTo>
                    <a:pt x="2816" y="1017"/>
                    <a:pt x="3450" y="983"/>
                    <a:pt x="4033" y="850"/>
                  </a:cubicBezTo>
                  <a:cubicBezTo>
                    <a:pt x="4999" y="633"/>
                    <a:pt x="6016" y="617"/>
                    <a:pt x="6982" y="434"/>
                  </a:cubicBezTo>
                  <a:cubicBezTo>
                    <a:pt x="9298" y="0"/>
                    <a:pt x="11764" y="350"/>
                    <a:pt x="14080" y="600"/>
                  </a:cubicBezTo>
                  <a:cubicBezTo>
                    <a:pt x="15114" y="717"/>
                    <a:pt x="16147" y="917"/>
                    <a:pt x="17196" y="817"/>
                  </a:cubicBezTo>
                  <a:cubicBezTo>
                    <a:pt x="18313" y="733"/>
                    <a:pt x="19413" y="767"/>
                    <a:pt x="20529" y="683"/>
                  </a:cubicBezTo>
                  <a:cubicBezTo>
                    <a:pt x="21712" y="583"/>
                    <a:pt x="22812" y="600"/>
                    <a:pt x="23978" y="850"/>
                  </a:cubicBezTo>
                  <a:cubicBezTo>
                    <a:pt x="24995" y="1067"/>
                    <a:pt x="26144" y="1150"/>
                    <a:pt x="27094" y="1583"/>
                  </a:cubicBezTo>
                  <a:cubicBezTo>
                    <a:pt x="28444" y="2200"/>
                    <a:pt x="29827" y="2800"/>
                    <a:pt x="31076" y="3583"/>
                  </a:cubicBezTo>
                  <a:cubicBezTo>
                    <a:pt x="31460" y="3816"/>
                    <a:pt x="31793" y="4116"/>
                    <a:pt x="32143" y="4366"/>
                  </a:cubicBezTo>
                  <a:cubicBezTo>
                    <a:pt x="32459" y="4583"/>
                    <a:pt x="32826" y="4699"/>
                    <a:pt x="33126" y="4916"/>
                  </a:cubicBezTo>
                  <a:cubicBezTo>
                    <a:pt x="33709" y="5332"/>
                    <a:pt x="34426" y="5599"/>
                    <a:pt x="34976" y="6065"/>
                  </a:cubicBezTo>
                  <a:cubicBezTo>
                    <a:pt x="35342" y="6365"/>
                    <a:pt x="35725" y="6599"/>
                    <a:pt x="36075" y="6882"/>
                  </a:cubicBezTo>
                  <a:cubicBezTo>
                    <a:pt x="36275" y="7032"/>
                    <a:pt x="36559" y="7332"/>
                    <a:pt x="36609" y="7548"/>
                  </a:cubicBezTo>
                  <a:cubicBezTo>
                    <a:pt x="36525" y="7632"/>
                    <a:pt x="36425" y="7782"/>
                    <a:pt x="36325" y="7848"/>
                  </a:cubicBezTo>
                  <a:cubicBezTo>
                    <a:pt x="36225" y="7898"/>
                    <a:pt x="36009" y="7865"/>
                    <a:pt x="35909" y="7898"/>
                  </a:cubicBezTo>
                  <a:cubicBezTo>
                    <a:pt x="35675" y="7948"/>
                    <a:pt x="35509" y="8082"/>
                    <a:pt x="35292" y="8132"/>
                  </a:cubicBezTo>
                  <a:cubicBezTo>
                    <a:pt x="35059" y="8198"/>
                    <a:pt x="34876" y="8215"/>
                    <a:pt x="34676" y="8332"/>
                  </a:cubicBezTo>
                  <a:cubicBezTo>
                    <a:pt x="34292" y="8498"/>
                    <a:pt x="33992" y="8615"/>
                    <a:pt x="33792" y="8998"/>
                  </a:cubicBezTo>
                  <a:cubicBezTo>
                    <a:pt x="33626" y="9298"/>
                    <a:pt x="33509" y="9715"/>
                    <a:pt x="33826" y="10681"/>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5"/>
            <p:cNvSpPr/>
            <p:nvPr/>
          </p:nvSpPr>
          <p:spPr>
            <a:xfrm>
              <a:off x="6192125" y="-595250"/>
              <a:ext cx="320775" cy="164150"/>
            </a:xfrm>
            <a:custGeom>
              <a:avLst/>
              <a:gdLst/>
              <a:ahLst/>
              <a:cxnLst/>
              <a:rect l="l" t="t" r="r" b="b"/>
              <a:pathLst>
                <a:path w="12831" h="6566" extrusionOk="0">
                  <a:moveTo>
                    <a:pt x="12398" y="2250"/>
                  </a:moveTo>
                  <a:cubicBezTo>
                    <a:pt x="11565" y="1800"/>
                    <a:pt x="10715" y="1350"/>
                    <a:pt x="9798" y="1067"/>
                  </a:cubicBezTo>
                  <a:cubicBezTo>
                    <a:pt x="8449" y="667"/>
                    <a:pt x="6999" y="467"/>
                    <a:pt x="5583" y="317"/>
                  </a:cubicBezTo>
                  <a:cubicBezTo>
                    <a:pt x="4200" y="167"/>
                    <a:pt x="2667" y="1"/>
                    <a:pt x="1317" y="434"/>
                  </a:cubicBezTo>
                  <a:cubicBezTo>
                    <a:pt x="850" y="584"/>
                    <a:pt x="1" y="900"/>
                    <a:pt x="201" y="1550"/>
                  </a:cubicBezTo>
                  <a:cubicBezTo>
                    <a:pt x="417" y="2267"/>
                    <a:pt x="1634" y="2417"/>
                    <a:pt x="2200" y="2600"/>
                  </a:cubicBezTo>
                  <a:cubicBezTo>
                    <a:pt x="2833" y="2817"/>
                    <a:pt x="3450" y="3050"/>
                    <a:pt x="4033" y="3383"/>
                  </a:cubicBezTo>
                  <a:cubicBezTo>
                    <a:pt x="4799" y="3816"/>
                    <a:pt x="5333" y="4650"/>
                    <a:pt x="6082" y="5183"/>
                  </a:cubicBezTo>
                  <a:cubicBezTo>
                    <a:pt x="6516" y="5483"/>
                    <a:pt x="7082" y="5549"/>
                    <a:pt x="7599" y="5649"/>
                  </a:cubicBezTo>
                  <a:cubicBezTo>
                    <a:pt x="8082" y="5766"/>
                    <a:pt x="8549" y="5916"/>
                    <a:pt x="9032" y="6049"/>
                  </a:cubicBezTo>
                  <a:cubicBezTo>
                    <a:pt x="9648" y="6199"/>
                    <a:pt x="10581" y="6566"/>
                    <a:pt x="11115" y="6049"/>
                  </a:cubicBezTo>
                  <a:cubicBezTo>
                    <a:pt x="11581" y="5583"/>
                    <a:pt x="11598" y="4800"/>
                    <a:pt x="12048" y="4283"/>
                  </a:cubicBezTo>
                  <a:cubicBezTo>
                    <a:pt x="12281" y="4033"/>
                    <a:pt x="12564" y="3850"/>
                    <a:pt x="12681" y="3516"/>
                  </a:cubicBezTo>
                  <a:cubicBezTo>
                    <a:pt x="12831" y="3117"/>
                    <a:pt x="12814" y="2750"/>
                    <a:pt x="12398" y="2250"/>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5"/>
            <p:cNvSpPr/>
            <p:nvPr/>
          </p:nvSpPr>
          <p:spPr>
            <a:xfrm>
              <a:off x="5414800" y="-557350"/>
              <a:ext cx="177500" cy="72525"/>
            </a:xfrm>
            <a:custGeom>
              <a:avLst/>
              <a:gdLst/>
              <a:ahLst/>
              <a:cxnLst/>
              <a:rect l="l" t="t" r="r" b="b"/>
              <a:pathLst>
                <a:path w="7100" h="2901" extrusionOk="0">
                  <a:moveTo>
                    <a:pt x="4033" y="101"/>
                  </a:moveTo>
                  <a:cubicBezTo>
                    <a:pt x="3350" y="34"/>
                    <a:pt x="2717" y="34"/>
                    <a:pt x="2084" y="318"/>
                  </a:cubicBezTo>
                  <a:cubicBezTo>
                    <a:pt x="1634" y="518"/>
                    <a:pt x="1051" y="717"/>
                    <a:pt x="701" y="1101"/>
                  </a:cubicBezTo>
                  <a:cubicBezTo>
                    <a:pt x="1" y="1851"/>
                    <a:pt x="2100" y="2417"/>
                    <a:pt x="2467" y="2467"/>
                  </a:cubicBezTo>
                  <a:cubicBezTo>
                    <a:pt x="3767" y="2650"/>
                    <a:pt x="5433" y="2900"/>
                    <a:pt x="6549" y="2000"/>
                  </a:cubicBezTo>
                  <a:cubicBezTo>
                    <a:pt x="6849" y="1767"/>
                    <a:pt x="7099" y="1434"/>
                    <a:pt x="6933" y="1067"/>
                  </a:cubicBezTo>
                  <a:cubicBezTo>
                    <a:pt x="6633" y="384"/>
                    <a:pt x="5649" y="84"/>
                    <a:pt x="49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5"/>
            <p:cNvSpPr/>
            <p:nvPr/>
          </p:nvSpPr>
          <p:spPr>
            <a:xfrm>
              <a:off x="5189450" y="-744375"/>
              <a:ext cx="177475" cy="121650"/>
            </a:xfrm>
            <a:custGeom>
              <a:avLst/>
              <a:gdLst/>
              <a:ahLst/>
              <a:cxnLst/>
              <a:rect l="l" t="t" r="r" b="b"/>
              <a:pathLst>
                <a:path w="7099" h="4866" extrusionOk="0">
                  <a:moveTo>
                    <a:pt x="2316" y="317"/>
                  </a:moveTo>
                  <a:cubicBezTo>
                    <a:pt x="1866" y="184"/>
                    <a:pt x="1600" y="0"/>
                    <a:pt x="1200" y="217"/>
                  </a:cubicBezTo>
                  <a:cubicBezTo>
                    <a:pt x="867" y="400"/>
                    <a:pt x="500" y="717"/>
                    <a:pt x="317" y="1050"/>
                  </a:cubicBezTo>
                  <a:cubicBezTo>
                    <a:pt x="17" y="1600"/>
                    <a:pt x="0" y="2450"/>
                    <a:pt x="217" y="3033"/>
                  </a:cubicBezTo>
                  <a:cubicBezTo>
                    <a:pt x="483" y="3716"/>
                    <a:pt x="1067" y="4133"/>
                    <a:pt x="1733" y="4383"/>
                  </a:cubicBezTo>
                  <a:cubicBezTo>
                    <a:pt x="2700" y="4733"/>
                    <a:pt x="3766" y="4666"/>
                    <a:pt x="4766" y="4733"/>
                  </a:cubicBezTo>
                  <a:cubicBezTo>
                    <a:pt x="5316" y="4749"/>
                    <a:pt x="5966" y="4866"/>
                    <a:pt x="6465" y="4533"/>
                  </a:cubicBezTo>
                  <a:cubicBezTo>
                    <a:pt x="6982" y="4199"/>
                    <a:pt x="7099" y="3533"/>
                    <a:pt x="7065" y="2933"/>
                  </a:cubicBezTo>
                  <a:cubicBezTo>
                    <a:pt x="7015" y="1917"/>
                    <a:pt x="6415" y="1150"/>
                    <a:pt x="6099" y="2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2" name="Google Shape;2382;p25"/>
          <p:cNvGrpSpPr/>
          <p:nvPr/>
        </p:nvGrpSpPr>
        <p:grpSpPr>
          <a:xfrm>
            <a:off x="-729350" y="1292575"/>
            <a:ext cx="1591750" cy="538225"/>
            <a:chOff x="5184025" y="-943075"/>
            <a:chExt cx="1591750" cy="538225"/>
          </a:xfrm>
        </p:grpSpPr>
        <p:sp>
          <p:nvSpPr>
            <p:cNvPr id="2383" name="Google Shape;2383;p25"/>
            <p:cNvSpPr/>
            <p:nvPr/>
          </p:nvSpPr>
          <p:spPr>
            <a:xfrm>
              <a:off x="5184025" y="-943075"/>
              <a:ext cx="1591750" cy="538225"/>
            </a:xfrm>
            <a:custGeom>
              <a:avLst/>
              <a:gdLst/>
              <a:ahLst/>
              <a:cxnLst/>
              <a:rect l="l" t="t" r="r" b="b"/>
              <a:pathLst>
                <a:path w="63670" h="21529" extrusionOk="0">
                  <a:moveTo>
                    <a:pt x="51305" y="50"/>
                  </a:moveTo>
                  <a:cubicBezTo>
                    <a:pt x="46623" y="84"/>
                    <a:pt x="41941" y="100"/>
                    <a:pt x="37275" y="50"/>
                  </a:cubicBezTo>
                  <a:lnTo>
                    <a:pt x="37275" y="50"/>
                  </a:lnTo>
                  <a:cubicBezTo>
                    <a:pt x="32043" y="0"/>
                    <a:pt x="26361" y="1650"/>
                    <a:pt x="21979" y="4483"/>
                  </a:cubicBezTo>
                  <a:lnTo>
                    <a:pt x="21979" y="4483"/>
                  </a:lnTo>
                  <a:cubicBezTo>
                    <a:pt x="21496" y="4783"/>
                    <a:pt x="20929" y="5182"/>
                    <a:pt x="20396" y="5282"/>
                  </a:cubicBezTo>
                  <a:lnTo>
                    <a:pt x="20396" y="5282"/>
                  </a:lnTo>
                  <a:cubicBezTo>
                    <a:pt x="19846" y="5382"/>
                    <a:pt x="19846" y="5299"/>
                    <a:pt x="19296" y="4966"/>
                  </a:cubicBezTo>
                  <a:lnTo>
                    <a:pt x="19296" y="4966"/>
                  </a:lnTo>
                  <a:cubicBezTo>
                    <a:pt x="18013" y="4133"/>
                    <a:pt x="15947" y="3549"/>
                    <a:pt x="14481" y="3283"/>
                  </a:cubicBezTo>
                  <a:lnTo>
                    <a:pt x="14481" y="3283"/>
                  </a:lnTo>
                  <a:cubicBezTo>
                    <a:pt x="13231" y="3066"/>
                    <a:pt x="11815" y="3166"/>
                    <a:pt x="10581" y="3400"/>
                  </a:cubicBezTo>
                  <a:lnTo>
                    <a:pt x="10581" y="3400"/>
                  </a:lnTo>
                  <a:cubicBezTo>
                    <a:pt x="8482" y="3816"/>
                    <a:pt x="6649" y="3883"/>
                    <a:pt x="4733" y="4916"/>
                  </a:cubicBezTo>
                  <a:lnTo>
                    <a:pt x="4733" y="4916"/>
                  </a:lnTo>
                  <a:cubicBezTo>
                    <a:pt x="3017" y="5849"/>
                    <a:pt x="1" y="8015"/>
                    <a:pt x="2050" y="10181"/>
                  </a:cubicBezTo>
                  <a:lnTo>
                    <a:pt x="2050" y="10181"/>
                  </a:lnTo>
                  <a:cubicBezTo>
                    <a:pt x="2950" y="11131"/>
                    <a:pt x="4450" y="11748"/>
                    <a:pt x="5516" y="12531"/>
                  </a:cubicBezTo>
                  <a:lnTo>
                    <a:pt x="5516" y="12531"/>
                  </a:lnTo>
                  <a:cubicBezTo>
                    <a:pt x="6832" y="13480"/>
                    <a:pt x="7782" y="14564"/>
                    <a:pt x="9398" y="15080"/>
                  </a:cubicBezTo>
                  <a:lnTo>
                    <a:pt x="9398" y="15080"/>
                  </a:lnTo>
                  <a:cubicBezTo>
                    <a:pt x="13348" y="16363"/>
                    <a:pt x="17663" y="15813"/>
                    <a:pt x="21646" y="16863"/>
                  </a:cubicBezTo>
                  <a:lnTo>
                    <a:pt x="21646" y="16863"/>
                  </a:lnTo>
                  <a:cubicBezTo>
                    <a:pt x="22095" y="16980"/>
                    <a:pt x="22945" y="17196"/>
                    <a:pt x="23279" y="17496"/>
                  </a:cubicBezTo>
                  <a:lnTo>
                    <a:pt x="23279" y="17496"/>
                  </a:lnTo>
                  <a:cubicBezTo>
                    <a:pt x="23512" y="17713"/>
                    <a:pt x="23545" y="17979"/>
                    <a:pt x="23728" y="18213"/>
                  </a:cubicBezTo>
                  <a:lnTo>
                    <a:pt x="23728" y="18213"/>
                  </a:lnTo>
                  <a:cubicBezTo>
                    <a:pt x="24295" y="18946"/>
                    <a:pt x="24895" y="19129"/>
                    <a:pt x="25778" y="19329"/>
                  </a:cubicBezTo>
                  <a:lnTo>
                    <a:pt x="25778" y="19329"/>
                  </a:lnTo>
                  <a:cubicBezTo>
                    <a:pt x="29044" y="20096"/>
                    <a:pt x="32710" y="20279"/>
                    <a:pt x="36042" y="20262"/>
                  </a:cubicBezTo>
                  <a:lnTo>
                    <a:pt x="36042" y="20262"/>
                  </a:lnTo>
                  <a:cubicBezTo>
                    <a:pt x="42207" y="20245"/>
                    <a:pt x="48556" y="19879"/>
                    <a:pt x="54488" y="21529"/>
                  </a:cubicBezTo>
                  <a:lnTo>
                    <a:pt x="54488" y="21529"/>
                  </a:lnTo>
                  <a:cubicBezTo>
                    <a:pt x="53471" y="20912"/>
                    <a:pt x="52772" y="20179"/>
                    <a:pt x="52888" y="19629"/>
                  </a:cubicBezTo>
                  <a:lnTo>
                    <a:pt x="52888" y="19629"/>
                  </a:lnTo>
                  <a:cubicBezTo>
                    <a:pt x="52972" y="19229"/>
                    <a:pt x="53455" y="18879"/>
                    <a:pt x="53621" y="18446"/>
                  </a:cubicBezTo>
                  <a:lnTo>
                    <a:pt x="53621" y="18446"/>
                  </a:lnTo>
                  <a:cubicBezTo>
                    <a:pt x="53821" y="17979"/>
                    <a:pt x="53871" y="17579"/>
                    <a:pt x="54255" y="17196"/>
                  </a:cubicBezTo>
                  <a:lnTo>
                    <a:pt x="54255" y="17196"/>
                  </a:lnTo>
                  <a:cubicBezTo>
                    <a:pt x="54671" y="16780"/>
                    <a:pt x="54954" y="16796"/>
                    <a:pt x="55371" y="16813"/>
                  </a:cubicBezTo>
                  <a:lnTo>
                    <a:pt x="55371" y="16813"/>
                  </a:lnTo>
                  <a:cubicBezTo>
                    <a:pt x="55554" y="16830"/>
                    <a:pt x="55754" y="16830"/>
                    <a:pt x="55988" y="16813"/>
                  </a:cubicBezTo>
                  <a:lnTo>
                    <a:pt x="55988" y="16813"/>
                  </a:lnTo>
                  <a:cubicBezTo>
                    <a:pt x="57437" y="16663"/>
                    <a:pt x="58337" y="15580"/>
                    <a:pt x="59470" y="14830"/>
                  </a:cubicBezTo>
                  <a:lnTo>
                    <a:pt x="59470" y="14830"/>
                  </a:lnTo>
                  <a:cubicBezTo>
                    <a:pt x="60037" y="14447"/>
                    <a:pt x="60703" y="13980"/>
                    <a:pt x="61053" y="13414"/>
                  </a:cubicBezTo>
                  <a:lnTo>
                    <a:pt x="61053" y="13414"/>
                  </a:lnTo>
                  <a:cubicBezTo>
                    <a:pt x="61453" y="12747"/>
                    <a:pt x="61720" y="11931"/>
                    <a:pt x="62069" y="11231"/>
                  </a:cubicBezTo>
                  <a:lnTo>
                    <a:pt x="62069" y="11231"/>
                  </a:lnTo>
                  <a:cubicBezTo>
                    <a:pt x="62519" y="10315"/>
                    <a:pt x="63086" y="9631"/>
                    <a:pt x="63303" y="8582"/>
                  </a:cubicBezTo>
                  <a:lnTo>
                    <a:pt x="63303" y="8582"/>
                  </a:lnTo>
                  <a:cubicBezTo>
                    <a:pt x="63469" y="7782"/>
                    <a:pt x="63669" y="7065"/>
                    <a:pt x="63652" y="6249"/>
                  </a:cubicBezTo>
                  <a:lnTo>
                    <a:pt x="63652" y="6249"/>
                  </a:lnTo>
                  <a:cubicBezTo>
                    <a:pt x="63636" y="4783"/>
                    <a:pt x="63619" y="3616"/>
                    <a:pt x="62386" y="2583"/>
                  </a:cubicBezTo>
                  <a:lnTo>
                    <a:pt x="62386" y="2583"/>
                  </a:lnTo>
                  <a:cubicBezTo>
                    <a:pt x="60986" y="1433"/>
                    <a:pt x="59054" y="967"/>
                    <a:pt x="57304" y="683"/>
                  </a:cubicBezTo>
                  <a:lnTo>
                    <a:pt x="57304" y="683"/>
                  </a:lnTo>
                  <a:cubicBezTo>
                    <a:pt x="55371" y="384"/>
                    <a:pt x="53372" y="50"/>
                    <a:pt x="51405" y="50"/>
                  </a:cubicBezTo>
                  <a:lnTo>
                    <a:pt x="51405" y="50"/>
                  </a:lnTo>
                  <a:cubicBezTo>
                    <a:pt x="51372" y="50"/>
                    <a:pt x="51339" y="50"/>
                    <a:pt x="51305" y="50"/>
                  </a:cubicBezTo>
                </a:path>
              </a:pathLst>
            </a:custGeom>
            <a:solidFill>
              <a:srgbClr val="F4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5"/>
            <p:cNvSpPr/>
            <p:nvPr/>
          </p:nvSpPr>
          <p:spPr>
            <a:xfrm>
              <a:off x="6234625" y="-882250"/>
              <a:ext cx="521550" cy="340350"/>
            </a:xfrm>
            <a:custGeom>
              <a:avLst/>
              <a:gdLst/>
              <a:ahLst/>
              <a:cxnLst/>
              <a:rect l="l" t="t" r="r" b="b"/>
              <a:pathLst>
                <a:path w="20862" h="13614" extrusionOk="0">
                  <a:moveTo>
                    <a:pt x="18279" y="683"/>
                  </a:moveTo>
                  <a:cubicBezTo>
                    <a:pt x="17663" y="383"/>
                    <a:pt x="17113" y="0"/>
                    <a:pt x="16430" y="33"/>
                  </a:cubicBezTo>
                  <a:cubicBezTo>
                    <a:pt x="15896" y="50"/>
                    <a:pt x="15313" y="250"/>
                    <a:pt x="14797" y="367"/>
                  </a:cubicBezTo>
                  <a:cubicBezTo>
                    <a:pt x="12930" y="750"/>
                    <a:pt x="11048" y="1033"/>
                    <a:pt x="9181" y="1466"/>
                  </a:cubicBezTo>
                  <a:cubicBezTo>
                    <a:pt x="7065" y="1950"/>
                    <a:pt x="4782" y="2499"/>
                    <a:pt x="2916" y="3666"/>
                  </a:cubicBezTo>
                  <a:cubicBezTo>
                    <a:pt x="1866" y="4332"/>
                    <a:pt x="633" y="5465"/>
                    <a:pt x="283" y="6715"/>
                  </a:cubicBezTo>
                  <a:cubicBezTo>
                    <a:pt x="0" y="7698"/>
                    <a:pt x="500" y="8148"/>
                    <a:pt x="1416" y="8481"/>
                  </a:cubicBezTo>
                  <a:cubicBezTo>
                    <a:pt x="2616" y="8931"/>
                    <a:pt x="3899" y="9048"/>
                    <a:pt x="5116" y="9431"/>
                  </a:cubicBezTo>
                  <a:cubicBezTo>
                    <a:pt x="6249" y="9798"/>
                    <a:pt x="7215" y="10364"/>
                    <a:pt x="8198" y="10997"/>
                  </a:cubicBezTo>
                  <a:cubicBezTo>
                    <a:pt x="8931" y="11481"/>
                    <a:pt x="9698" y="12214"/>
                    <a:pt x="10498" y="12597"/>
                  </a:cubicBezTo>
                  <a:cubicBezTo>
                    <a:pt x="11731" y="13164"/>
                    <a:pt x="12897" y="13613"/>
                    <a:pt x="14280" y="13530"/>
                  </a:cubicBezTo>
                  <a:cubicBezTo>
                    <a:pt x="15680" y="13447"/>
                    <a:pt x="17296" y="12747"/>
                    <a:pt x="18229" y="11681"/>
                  </a:cubicBezTo>
                  <a:cubicBezTo>
                    <a:pt x="19262" y="10531"/>
                    <a:pt x="19779" y="9198"/>
                    <a:pt x="20295" y="7765"/>
                  </a:cubicBezTo>
                  <a:cubicBezTo>
                    <a:pt x="20579" y="6915"/>
                    <a:pt x="20862" y="5965"/>
                    <a:pt x="20795" y="5066"/>
                  </a:cubicBezTo>
                  <a:cubicBezTo>
                    <a:pt x="20662" y="3466"/>
                    <a:pt x="19846" y="2483"/>
                    <a:pt x="18279" y="6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5"/>
            <p:cNvSpPr/>
            <p:nvPr/>
          </p:nvSpPr>
          <p:spPr>
            <a:xfrm>
              <a:off x="5239025" y="-832275"/>
              <a:ext cx="371175" cy="256225"/>
            </a:xfrm>
            <a:custGeom>
              <a:avLst/>
              <a:gdLst/>
              <a:ahLst/>
              <a:cxnLst/>
              <a:rect l="l" t="t" r="r" b="b"/>
              <a:pathLst>
                <a:path w="14847" h="10249" extrusionOk="0">
                  <a:moveTo>
                    <a:pt x="12081" y="650"/>
                  </a:moveTo>
                  <a:cubicBezTo>
                    <a:pt x="11347" y="384"/>
                    <a:pt x="10814" y="184"/>
                    <a:pt x="10031" y="117"/>
                  </a:cubicBezTo>
                  <a:cubicBezTo>
                    <a:pt x="8731" y="1"/>
                    <a:pt x="7398" y="117"/>
                    <a:pt x="6132" y="401"/>
                  </a:cubicBezTo>
                  <a:cubicBezTo>
                    <a:pt x="4616" y="734"/>
                    <a:pt x="2749" y="1167"/>
                    <a:pt x="1533" y="2217"/>
                  </a:cubicBezTo>
                  <a:cubicBezTo>
                    <a:pt x="600" y="3017"/>
                    <a:pt x="0" y="4383"/>
                    <a:pt x="833" y="5466"/>
                  </a:cubicBezTo>
                  <a:cubicBezTo>
                    <a:pt x="1216" y="5949"/>
                    <a:pt x="1733" y="6316"/>
                    <a:pt x="2116" y="6799"/>
                  </a:cubicBezTo>
                  <a:cubicBezTo>
                    <a:pt x="2400" y="7116"/>
                    <a:pt x="2666" y="7399"/>
                    <a:pt x="2883" y="7749"/>
                  </a:cubicBezTo>
                  <a:cubicBezTo>
                    <a:pt x="4232" y="9965"/>
                    <a:pt x="7015" y="10248"/>
                    <a:pt x="9365" y="9698"/>
                  </a:cubicBezTo>
                  <a:cubicBezTo>
                    <a:pt x="11347" y="9232"/>
                    <a:pt x="12980" y="8149"/>
                    <a:pt x="13897" y="6266"/>
                  </a:cubicBezTo>
                  <a:cubicBezTo>
                    <a:pt x="14847" y="4300"/>
                    <a:pt x="14063" y="2300"/>
                    <a:pt x="12081" y="65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5"/>
            <p:cNvSpPr/>
            <p:nvPr/>
          </p:nvSpPr>
          <p:spPr>
            <a:xfrm>
              <a:off x="5453125" y="-588575"/>
              <a:ext cx="255800" cy="66675"/>
            </a:xfrm>
            <a:custGeom>
              <a:avLst/>
              <a:gdLst/>
              <a:ahLst/>
              <a:cxnLst/>
              <a:rect l="l" t="t" r="r" b="b"/>
              <a:pathLst>
                <a:path w="10232" h="2667" extrusionOk="0">
                  <a:moveTo>
                    <a:pt x="1" y="1417"/>
                  </a:moveTo>
                  <a:cubicBezTo>
                    <a:pt x="2517" y="217"/>
                    <a:pt x="5566" y="0"/>
                    <a:pt x="8249" y="717"/>
                  </a:cubicBezTo>
                  <a:cubicBezTo>
                    <a:pt x="8815" y="867"/>
                    <a:pt x="9299" y="1150"/>
                    <a:pt x="9699" y="1567"/>
                  </a:cubicBezTo>
                  <a:cubicBezTo>
                    <a:pt x="9798" y="1667"/>
                    <a:pt x="10215" y="2083"/>
                    <a:pt x="10232" y="2233"/>
                  </a:cubicBezTo>
                  <a:cubicBezTo>
                    <a:pt x="10065" y="2250"/>
                    <a:pt x="9982" y="2366"/>
                    <a:pt x="9832" y="2416"/>
                  </a:cubicBezTo>
                  <a:cubicBezTo>
                    <a:pt x="9665" y="2466"/>
                    <a:pt x="9449" y="2516"/>
                    <a:pt x="9265" y="2550"/>
                  </a:cubicBezTo>
                  <a:cubicBezTo>
                    <a:pt x="8765" y="2666"/>
                    <a:pt x="8099" y="2550"/>
                    <a:pt x="7599" y="2550"/>
                  </a:cubicBezTo>
                  <a:cubicBezTo>
                    <a:pt x="6599" y="2550"/>
                    <a:pt x="5583" y="2633"/>
                    <a:pt x="4616" y="2416"/>
                  </a:cubicBezTo>
                  <a:cubicBezTo>
                    <a:pt x="3867" y="2233"/>
                    <a:pt x="3100" y="2150"/>
                    <a:pt x="2350" y="1983"/>
                  </a:cubicBezTo>
                  <a:cubicBezTo>
                    <a:pt x="1817" y="1866"/>
                    <a:pt x="1250" y="1633"/>
                    <a:pt x="1" y="14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5"/>
            <p:cNvSpPr/>
            <p:nvPr/>
          </p:nvSpPr>
          <p:spPr>
            <a:xfrm>
              <a:off x="5726825" y="-537350"/>
              <a:ext cx="38350" cy="33775"/>
            </a:xfrm>
            <a:custGeom>
              <a:avLst/>
              <a:gdLst/>
              <a:ahLst/>
              <a:cxnLst/>
              <a:rect l="l" t="t" r="r" b="b"/>
              <a:pathLst>
                <a:path w="1534" h="1351" extrusionOk="0">
                  <a:moveTo>
                    <a:pt x="0" y="784"/>
                  </a:moveTo>
                  <a:cubicBezTo>
                    <a:pt x="483" y="551"/>
                    <a:pt x="1183" y="1"/>
                    <a:pt x="1450" y="751"/>
                  </a:cubicBezTo>
                  <a:cubicBezTo>
                    <a:pt x="1533" y="967"/>
                    <a:pt x="1317" y="1350"/>
                    <a:pt x="983" y="13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5"/>
            <p:cNvSpPr/>
            <p:nvPr/>
          </p:nvSpPr>
          <p:spPr>
            <a:xfrm>
              <a:off x="5638925" y="-693550"/>
              <a:ext cx="915225" cy="267050"/>
            </a:xfrm>
            <a:custGeom>
              <a:avLst/>
              <a:gdLst/>
              <a:ahLst/>
              <a:cxnLst/>
              <a:rect l="l" t="t" r="r" b="b"/>
              <a:pathLst>
                <a:path w="36609" h="10682" extrusionOk="0">
                  <a:moveTo>
                    <a:pt x="33826" y="10681"/>
                  </a:moveTo>
                  <a:cubicBezTo>
                    <a:pt x="33309" y="10281"/>
                    <a:pt x="33293" y="10198"/>
                    <a:pt x="32809" y="10115"/>
                  </a:cubicBezTo>
                  <a:cubicBezTo>
                    <a:pt x="32643" y="10081"/>
                    <a:pt x="32476" y="10048"/>
                    <a:pt x="32293" y="9998"/>
                  </a:cubicBezTo>
                  <a:cubicBezTo>
                    <a:pt x="31660" y="9881"/>
                    <a:pt x="30926" y="9948"/>
                    <a:pt x="30293" y="9965"/>
                  </a:cubicBezTo>
                  <a:cubicBezTo>
                    <a:pt x="29543" y="9998"/>
                    <a:pt x="28827" y="10115"/>
                    <a:pt x="28077" y="10115"/>
                  </a:cubicBezTo>
                  <a:cubicBezTo>
                    <a:pt x="27661" y="10115"/>
                    <a:pt x="27227" y="10148"/>
                    <a:pt x="26811" y="10115"/>
                  </a:cubicBezTo>
                  <a:cubicBezTo>
                    <a:pt x="26411" y="10098"/>
                    <a:pt x="26028" y="9981"/>
                    <a:pt x="25628" y="9965"/>
                  </a:cubicBezTo>
                  <a:cubicBezTo>
                    <a:pt x="23745" y="9881"/>
                    <a:pt x="21829" y="9965"/>
                    <a:pt x="19946" y="9981"/>
                  </a:cubicBezTo>
                  <a:cubicBezTo>
                    <a:pt x="18629" y="9981"/>
                    <a:pt x="17330" y="9865"/>
                    <a:pt x="16013" y="9831"/>
                  </a:cubicBezTo>
                  <a:cubicBezTo>
                    <a:pt x="14580" y="9815"/>
                    <a:pt x="13264" y="9515"/>
                    <a:pt x="11864" y="9298"/>
                  </a:cubicBezTo>
                  <a:cubicBezTo>
                    <a:pt x="10465" y="9081"/>
                    <a:pt x="9065" y="8948"/>
                    <a:pt x="7699" y="8598"/>
                  </a:cubicBezTo>
                  <a:cubicBezTo>
                    <a:pt x="6965" y="8432"/>
                    <a:pt x="5799" y="8348"/>
                    <a:pt x="5349" y="7732"/>
                  </a:cubicBezTo>
                  <a:cubicBezTo>
                    <a:pt x="5016" y="7282"/>
                    <a:pt x="5349" y="6715"/>
                    <a:pt x="5649" y="6315"/>
                  </a:cubicBezTo>
                  <a:cubicBezTo>
                    <a:pt x="5949" y="5949"/>
                    <a:pt x="6832" y="5632"/>
                    <a:pt x="6715" y="5066"/>
                  </a:cubicBezTo>
                  <a:cubicBezTo>
                    <a:pt x="6682" y="4849"/>
                    <a:pt x="6432" y="4732"/>
                    <a:pt x="6266" y="4649"/>
                  </a:cubicBezTo>
                  <a:cubicBezTo>
                    <a:pt x="5866" y="4449"/>
                    <a:pt x="5449" y="4366"/>
                    <a:pt x="5033" y="4216"/>
                  </a:cubicBezTo>
                  <a:cubicBezTo>
                    <a:pt x="4383" y="3999"/>
                    <a:pt x="3666" y="3899"/>
                    <a:pt x="2983" y="3833"/>
                  </a:cubicBezTo>
                  <a:cubicBezTo>
                    <a:pt x="2317" y="3766"/>
                    <a:pt x="1600" y="3799"/>
                    <a:pt x="1000" y="3449"/>
                  </a:cubicBezTo>
                  <a:cubicBezTo>
                    <a:pt x="534" y="3183"/>
                    <a:pt x="0" y="2600"/>
                    <a:pt x="317" y="2000"/>
                  </a:cubicBezTo>
                  <a:cubicBezTo>
                    <a:pt x="417" y="1833"/>
                    <a:pt x="684" y="1733"/>
                    <a:pt x="850" y="1667"/>
                  </a:cubicBezTo>
                  <a:cubicBezTo>
                    <a:pt x="1283" y="1450"/>
                    <a:pt x="1800" y="1283"/>
                    <a:pt x="2267" y="1167"/>
                  </a:cubicBezTo>
                  <a:cubicBezTo>
                    <a:pt x="2816" y="1017"/>
                    <a:pt x="3450" y="983"/>
                    <a:pt x="4033" y="850"/>
                  </a:cubicBezTo>
                  <a:cubicBezTo>
                    <a:pt x="4999" y="633"/>
                    <a:pt x="6016" y="617"/>
                    <a:pt x="6982" y="434"/>
                  </a:cubicBezTo>
                  <a:cubicBezTo>
                    <a:pt x="9298" y="0"/>
                    <a:pt x="11764" y="350"/>
                    <a:pt x="14080" y="600"/>
                  </a:cubicBezTo>
                  <a:cubicBezTo>
                    <a:pt x="15114" y="717"/>
                    <a:pt x="16147" y="917"/>
                    <a:pt x="17196" y="817"/>
                  </a:cubicBezTo>
                  <a:cubicBezTo>
                    <a:pt x="18313" y="733"/>
                    <a:pt x="19413" y="767"/>
                    <a:pt x="20529" y="683"/>
                  </a:cubicBezTo>
                  <a:cubicBezTo>
                    <a:pt x="21712" y="583"/>
                    <a:pt x="22812" y="600"/>
                    <a:pt x="23978" y="850"/>
                  </a:cubicBezTo>
                  <a:cubicBezTo>
                    <a:pt x="24995" y="1067"/>
                    <a:pt x="26144" y="1150"/>
                    <a:pt x="27094" y="1583"/>
                  </a:cubicBezTo>
                  <a:cubicBezTo>
                    <a:pt x="28444" y="2200"/>
                    <a:pt x="29827" y="2800"/>
                    <a:pt x="31076" y="3583"/>
                  </a:cubicBezTo>
                  <a:cubicBezTo>
                    <a:pt x="31460" y="3816"/>
                    <a:pt x="31793" y="4116"/>
                    <a:pt x="32143" y="4366"/>
                  </a:cubicBezTo>
                  <a:cubicBezTo>
                    <a:pt x="32459" y="4583"/>
                    <a:pt x="32826" y="4699"/>
                    <a:pt x="33126" y="4916"/>
                  </a:cubicBezTo>
                  <a:cubicBezTo>
                    <a:pt x="33709" y="5332"/>
                    <a:pt x="34426" y="5599"/>
                    <a:pt x="34976" y="6065"/>
                  </a:cubicBezTo>
                  <a:cubicBezTo>
                    <a:pt x="35342" y="6365"/>
                    <a:pt x="35725" y="6599"/>
                    <a:pt x="36075" y="6882"/>
                  </a:cubicBezTo>
                  <a:cubicBezTo>
                    <a:pt x="36275" y="7032"/>
                    <a:pt x="36559" y="7332"/>
                    <a:pt x="36609" y="7548"/>
                  </a:cubicBezTo>
                  <a:cubicBezTo>
                    <a:pt x="36525" y="7632"/>
                    <a:pt x="36425" y="7782"/>
                    <a:pt x="36325" y="7848"/>
                  </a:cubicBezTo>
                  <a:cubicBezTo>
                    <a:pt x="36225" y="7898"/>
                    <a:pt x="36009" y="7865"/>
                    <a:pt x="35909" y="7898"/>
                  </a:cubicBezTo>
                  <a:cubicBezTo>
                    <a:pt x="35675" y="7948"/>
                    <a:pt x="35509" y="8082"/>
                    <a:pt x="35292" y="8132"/>
                  </a:cubicBezTo>
                  <a:cubicBezTo>
                    <a:pt x="35059" y="8198"/>
                    <a:pt x="34876" y="8215"/>
                    <a:pt x="34676" y="8332"/>
                  </a:cubicBezTo>
                  <a:cubicBezTo>
                    <a:pt x="34292" y="8498"/>
                    <a:pt x="33992" y="8615"/>
                    <a:pt x="33792" y="8998"/>
                  </a:cubicBezTo>
                  <a:cubicBezTo>
                    <a:pt x="33626" y="9298"/>
                    <a:pt x="33509" y="9715"/>
                    <a:pt x="33826" y="10681"/>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5"/>
            <p:cNvSpPr/>
            <p:nvPr/>
          </p:nvSpPr>
          <p:spPr>
            <a:xfrm>
              <a:off x="6192125" y="-595250"/>
              <a:ext cx="320775" cy="164150"/>
            </a:xfrm>
            <a:custGeom>
              <a:avLst/>
              <a:gdLst/>
              <a:ahLst/>
              <a:cxnLst/>
              <a:rect l="l" t="t" r="r" b="b"/>
              <a:pathLst>
                <a:path w="12831" h="6566" extrusionOk="0">
                  <a:moveTo>
                    <a:pt x="12398" y="2250"/>
                  </a:moveTo>
                  <a:cubicBezTo>
                    <a:pt x="11565" y="1800"/>
                    <a:pt x="10715" y="1350"/>
                    <a:pt x="9798" y="1067"/>
                  </a:cubicBezTo>
                  <a:cubicBezTo>
                    <a:pt x="8449" y="667"/>
                    <a:pt x="6999" y="467"/>
                    <a:pt x="5583" y="317"/>
                  </a:cubicBezTo>
                  <a:cubicBezTo>
                    <a:pt x="4200" y="167"/>
                    <a:pt x="2667" y="1"/>
                    <a:pt x="1317" y="434"/>
                  </a:cubicBezTo>
                  <a:cubicBezTo>
                    <a:pt x="850" y="584"/>
                    <a:pt x="1" y="900"/>
                    <a:pt x="201" y="1550"/>
                  </a:cubicBezTo>
                  <a:cubicBezTo>
                    <a:pt x="417" y="2267"/>
                    <a:pt x="1634" y="2417"/>
                    <a:pt x="2200" y="2600"/>
                  </a:cubicBezTo>
                  <a:cubicBezTo>
                    <a:pt x="2833" y="2817"/>
                    <a:pt x="3450" y="3050"/>
                    <a:pt x="4033" y="3383"/>
                  </a:cubicBezTo>
                  <a:cubicBezTo>
                    <a:pt x="4799" y="3816"/>
                    <a:pt x="5333" y="4650"/>
                    <a:pt x="6082" y="5183"/>
                  </a:cubicBezTo>
                  <a:cubicBezTo>
                    <a:pt x="6516" y="5483"/>
                    <a:pt x="7082" y="5549"/>
                    <a:pt x="7599" y="5649"/>
                  </a:cubicBezTo>
                  <a:cubicBezTo>
                    <a:pt x="8082" y="5766"/>
                    <a:pt x="8549" y="5916"/>
                    <a:pt x="9032" y="6049"/>
                  </a:cubicBezTo>
                  <a:cubicBezTo>
                    <a:pt x="9648" y="6199"/>
                    <a:pt x="10581" y="6566"/>
                    <a:pt x="11115" y="6049"/>
                  </a:cubicBezTo>
                  <a:cubicBezTo>
                    <a:pt x="11581" y="5583"/>
                    <a:pt x="11598" y="4800"/>
                    <a:pt x="12048" y="4283"/>
                  </a:cubicBezTo>
                  <a:cubicBezTo>
                    <a:pt x="12281" y="4033"/>
                    <a:pt x="12564" y="3850"/>
                    <a:pt x="12681" y="3516"/>
                  </a:cubicBezTo>
                  <a:cubicBezTo>
                    <a:pt x="12831" y="3117"/>
                    <a:pt x="12814" y="2750"/>
                    <a:pt x="12398" y="2250"/>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5"/>
            <p:cNvSpPr/>
            <p:nvPr/>
          </p:nvSpPr>
          <p:spPr>
            <a:xfrm>
              <a:off x="5414800" y="-557350"/>
              <a:ext cx="177500" cy="72525"/>
            </a:xfrm>
            <a:custGeom>
              <a:avLst/>
              <a:gdLst/>
              <a:ahLst/>
              <a:cxnLst/>
              <a:rect l="l" t="t" r="r" b="b"/>
              <a:pathLst>
                <a:path w="7100" h="2901" extrusionOk="0">
                  <a:moveTo>
                    <a:pt x="4033" y="101"/>
                  </a:moveTo>
                  <a:cubicBezTo>
                    <a:pt x="3350" y="34"/>
                    <a:pt x="2717" y="34"/>
                    <a:pt x="2084" y="318"/>
                  </a:cubicBezTo>
                  <a:cubicBezTo>
                    <a:pt x="1634" y="518"/>
                    <a:pt x="1051" y="717"/>
                    <a:pt x="701" y="1101"/>
                  </a:cubicBezTo>
                  <a:cubicBezTo>
                    <a:pt x="1" y="1851"/>
                    <a:pt x="2100" y="2417"/>
                    <a:pt x="2467" y="2467"/>
                  </a:cubicBezTo>
                  <a:cubicBezTo>
                    <a:pt x="3767" y="2650"/>
                    <a:pt x="5433" y="2900"/>
                    <a:pt x="6549" y="2000"/>
                  </a:cubicBezTo>
                  <a:cubicBezTo>
                    <a:pt x="6849" y="1767"/>
                    <a:pt x="7099" y="1434"/>
                    <a:pt x="6933" y="1067"/>
                  </a:cubicBezTo>
                  <a:cubicBezTo>
                    <a:pt x="6633" y="384"/>
                    <a:pt x="5649" y="84"/>
                    <a:pt x="49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5"/>
            <p:cNvSpPr/>
            <p:nvPr/>
          </p:nvSpPr>
          <p:spPr>
            <a:xfrm>
              <a:off x="5189450" y="-744375"/>
              <a:ext cx="177475" cy="121650"/>
            </a:xfrm>
            <a:custGeom>
              <a:avLst/>
              <a:gdLst/>
              <a:ahLst/>
              <a:cxnLst/>
              <a:rect l="l" t="t" r="r" b="b"/>
              <a:pathLst>
                <a:path w="7099" h="4866" extrusionOk="0">
                  <a:moveTo>
                    <a:pt x="2316" y="317"/>
                  </a:moveTo>
                  <a:cubicBezTo>
                    <a:pt x="1866" y="184"/>
                    <a:pt x="1600" y="0"/>
                    <a:pt x="1200" y="217"/>
                  </a:cubicBezTo>
                  <a:cubicBezTo>
                    <a:pt x="867" y="400"/>
                    <a:pt x="500" y="717"/>
                    <a:pt x="317" y="1050"/>
                  </a:cubicBezTo>
                  <a:cubicBezTo>
                    <a:pt x="17" y="1600"/>
                    <a:pt x="0" y="2450"/>
                    <a:pt x="217" y="3033"/>
                  </a:cubicBezTo>
                  <a:cubicBezTo>
                    <a:pt x="483" y="3716"/>
                    <a:pt x="1067" y="4133"/>
                    <a:pt x="1733" y="4383"/>
                  </a:cubicBezTo>
                  <a:cubicBezTo>
                    <a:pt x="2700" y="4733"/>
                    <a:pt x="3766" y="4666"/>
                    <a:pt x="4766" y="4733"/>
                  </a:cubicBezTo>
                  <a:cubicBezTo>
                    <a:pt x="5316" y="4749"/>
                    <a:pt x="5966" y="4866"/>
                    <a:pt x="6465" y="4533"/>
                  </a:cubicBezTo>
                  <a:cubicBezTo>
                    <a:pt x="6982" y="4199"/>
                    <a:pt x="7099" y="3533"/>
                    <a:pt x="7065" y="2933"/>
                  </a:cubicBezTo>
                  <a:cubicBezTo>
                    <a:pt x="7015" y="1917"/>
                    <a:pt x="6415" y="1150"/>
                    <a:pt x="6099" y="2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
  <p:cSld name="BLANK_1_1_1_2_1_2">
    <p:bg>
      <p:bgPr>
        <a:solidFill>
          <a:schemeClr val="accent6"/>
        </a:solidFill>
        <a:effectLst/>
      </p:bgPr>
    </p:bg>
    <p:spTree>
      <p:nvGrpSpPr>
        <p:cNvPr id="1" name="Shape 2392"/>
        <p:cNvGrpSpPr/>
        <p:nvPr/>
      </p:nvGrpSpPr>
      <p:grpSpPr>
        <a:xfrm>
          <a:off x="0" y="0"/>
          <a:ext cx="0" cy="0"/>
          <a:chOff x="0" y="0"/>
          <a:chExt cx="0" cy="0"/>
        </a:xfrm>
      </p:grpSpPr>
      <p:sp>
        <p:nvSpPr>
          <p:cNvPr id="2393" name="Google Shape;2393;p26"/>
          <p:cNvSpPr/>
          <p:nvPr/>
        </p:nvSpPr>
        <p:spPr>
          <a:xfrm>
            <a:off x="-56250" y="4608575"/>
            <a:ext cx="9256374" cy="949800"/>
          </a:xfrm>
          <a:custGeom>
            <a:avLst/>
            <a:gdLst/>
            <a:ahLst/>
            <a:cxnLst/>
            <a:rect l="l" t="t" r="r" b="b"/>
            <a:pathLst>
              <a:path w="277719" h="37992" extrusionOk="0">
                <a:moveTo>
                  <a:pt x="0" y="37992"/>
                </a:moveTo>
                <a:lnTo>
                  <a:pt x="277719" y="37992"/>
                </a:lnTo>
                <a:lnTo>
                  <a:pt x="277719" y="251"/>
                </a:lnTo>
                <a:lnTo>
                  <a:pt x="0" y="1"/>
                </a:lnTo>
                <a:close/>
              </a:path>
            </a:pathLst>
          </a:custGeom>
          <a:solidFill>
            <a:srgbClr val="675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6"/>
          <p:cNvSpPr txBox="1">
            <a:spLocks noGrp="1"/>
          </p:cNvSpPr>
          <p:nvPr>
            <p:ph type="title"/>
          </p:nvPr>
        </p:nvSpPr>
        <p:spPr>
          <a:xfrm>
            <a:off x="948600" y="2676513"/>
            <a:ext cx="2164800" cy="527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2200" b="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95" name="Google Shape;2395;p26"/>
          <p:cNvSpPr txBox="1">
            <a:spLocks noGrp="1"/>
          </p:cNvSpPr>
          <p:nvPr>
            <p:ph type="subTitle" idx="1"/>
          </p:nvPr>
        </p:nvSpPr>
        <p:spPr>
          <a:xfrm>
            <a:off x="948600" y="3185688"/>
            <a:ext cx="2164800" cy="65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96" name="Google Shape;2396;p26"/>
          <p:cNvSpPr txBox="1">
            <a:spLocks noGrp="1"/>
          </p:cNvSpPr>
          <p:nvPr>
            <p:ph type="title" idx="2"/>
          </p:nvPr>
        </p:nvSpPr>
        <p:spPr>
          <a:xfrm>
            <a:off x="3489600" y="2672875"/>
            <a:ext cx="2164800" cy="527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2200" b="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97" name="Google Shape;2397;p26"/>
          <p:cNvSpPr txBox="1">
            <a:spLocks noGrp="1"/>
          </p:cNvSpPr>
          <p:nvPr>
            <p:ph type="subTitle" idx="3"/>
          </p:nvPr>
        </p:nvSpPr>
        <p:spPr>
          <a:xfrm>
            <a:off x="3489600" y="3182050"/>
            <a:ext cx="2164800" cy="65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98" name="Google Shape;2398;p26"/>
          <p:cNvSpPr txBox="1">
            <a:spLocks noGrp="1"/>
          </p:cNvSpPr>
          <p:nvPr>
            <p:ph type="title" idx="4"/>
          </p:nvPr>
        </p:nvSpPr>
        <p:spPr>
          <a:xfrm>
            <a:off x="6030600" y="2672875"/>
            <a:ext cx="2164800" cy="527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2200" b="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99" name="Google Shape;2399;p26"/>
          <p:cNvSpPr txBox="1">
            <a:spLocks noGrp="1"/>
          </p:cNvSpPr>
          <p:nvPr>
            <p:ph type="subTitle" idx="5"/>
          </p:nvPr>
        </p:nvSpPr>
        <p:spPr>
          <a:xfrm>
            <a:off x="6030600" y="3182050"/>
            <a:ext cx="2164800" cy="65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0" name="Google Shape;2400;p26"/>
          <p:cNvSpPr txBox="1">
            <a:spLocks noGrp="1"/>
          </p:cNvSpPr>
          <p:nvPr>
            <p:ph type="title" idx="6"/>
          </p:nvPr>
        </p:nvSpPr>
        <p:spPr>
          <a:xfrm>
            <a:off x="720000" y="5395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01" name="Google Shape;2401;p26"/>
          <p:cNvSpPr/>
          <p:nvPr/>
        </p:nvSpPr>
        <p:spPr>
          <a:xfrm>
            <a:off x="-56250" y="4614425"/>
            <a:ext cx="9256374" cy="394500"/>
          </a:xfrm>
          <a:custGeom>
            <a:avLst/>
            <a:gdLst/>
            <a:ahLst/>
            <a:cxnLst/>
            <a:rect l="l" t="t" r="r" b="b"/>
            <a:pathLst>
              <a:path w="277719" h="15780" extrusionOk="0">
                <a:moveTo>
                  <a:pt x="0" y="15780"/>
                </a:moveTo>
                <a:lnTo>
                  <a:pt x="277719" y="14363"/>
                </a:lnTo>
                <a:lnTo>
                  <a:pt x="277719" y="233"/>
                </a:lnTo>
                <a:lnTo>
                  <a:pt x="0" y="0"/>
                </a:lnTo>
                <a:close/>
              </a:path>
            </a:pathLst>
          </a:custGeom>
          <a:solidFill>
            <a:srgbClr val="9C8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2" name="Google Shape;2402;p26"/>
          <p:cNvGrpSpPr/>
          <p:nvPr/>
        </p:nvGrpSpPr>
        <p:grpSpPr>
          <a:xfrm>
            <a:off x="7352375" y="391875"/>
            <a:ext cx="971875" cy="444925"/>
            <a:chOff x="5149875" y="-114525"/>
            <a:chExt cx="971875" cy="444925"/>
          </a:xfrm>
        </p:grpSpPr>
        <p:sp>
          <p:nvSpPr>
            <p:cNvPr id="2403" name="Google Shape;2403;p26"/>
            <p:cNvSpPr/>
            <p:nvPr/>
          </p:nvSpPr>
          <p:spPr>
            <a:xfrm>
              <a:off x="6044250" y="37100"/>
              <a:ext cx="51675" cy="48350"/>
            </a:xfrm>
            <a:custGeom>
              <a:avLst/>
              <a:gdLst/>
              <a:ahLst/>
              <a:cxnLst/>
              <a:rect l="l" t="t" r="r" b="b"/>
              <a:pathLst>
                <a:path w="2067" h="1934" extrusionOk="0">
                  <a:moveTo>
                    <a:pt x="0" y="1367"/>
                  </a:moveTo>
                  <a:cubicBezTo>
                    <a:pt x="67" y="1000"/>
                    <a:pt x="34" y="534"/>
                    <a:pt x="334" y="284"/>
                  </a:cubicBezTo>
                  <a:cubicBezTo>
                    <a:pt x="483" y="151"/>
                    <a:pt x="767" y="34"/>
                    <a:pt x="967" y="17"/>
                  </a:cubicBezTo>
                  <a:cubicBezTo>
                    <a:pt x="1300" y="1"/>
                    <a:pt x="1583" y="334"/>
                    <a:pt x="1700" y="617"/>
                  </a:cubicBezTo>
                  <a:cubicBezTo>
                    <a:pt x="2066" y="1584"/>
                    <a:pt x="1150" y="1934"/>
                    <a:pt x="317" y="19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4" name="Google Shape;2404;p26"/>
            <p:cNvGrpSpPr/>
            <p:nvPr/>
          </p:nvGrpSpPr>
          <p:grpSpPr>
            <a:xfrm>
              <a:off x="5149875" y="-114525"/>
              <a:ext cx="971875" cy="444925"/>
              <a:chOff x="5149875" y="-114525"/>
              <a:chExt cx="971875" cy="444925"/>
            </a:xfrm>
          </p:grpSpPr>
          <p:sp>
            <p:nvSpPr>
              <p:cNvPr id="2405" name="Google Shape;2405;p26"/>
              <p:cNvSpPr/>
              <p:nvPr/>
            </p:nvSpPr>
            <p:spPr>
              <a:xfrm>
                <a:off x="5149875" y="-40800"/>
                <a:ext cx="971875" cy="371200"/>
              </a:xfrm>
              <a:custGeom>
                <a:avLst/>
                <a:gdLst/>
                <a:ahLst/>
                <a:cxnLst/>
                <a:rect l="l" t="t" r="r" b="b"/>
                <a:pathLst>
                  <a:path w="38875" h="14848" extrusionOk="0">
                    <a:moveTo>
                      <a:pt x="9531" y="634"/>
                    </a:moveTo>
                    <a:cubicBezTo>
                      <a:pt x="7782" y="1700"/>
                      <a:pt x="5899" y="3183"/>
                      <a:pt x="5149" y="5099"/>
                    </a:cubicBezTo>
                    <a:lnTo>
                      <a:pt x="5149" y="5099"/>
                    </a:lnTo>
                    <a:cubicBezTo>
                      <a:pt x="4816" y="5966"/>
                      <a:pt x="4999" y="6649"/>
                      <a:pt x="4849" y="7549"/>
                    </a:cubicBezTo>
                    <a:lnTo>
                      <a:pt x="4849" y="7549"/>
                    </a:lnTo>
                    <a:cubicBezTo>
                      <a:pt x="4633" y="8882"/>
                      <a:pt x="3499" y="9298"/>
                      <a:pt x="2400" y="9748"/>
                    </a:cubicBezTo>
                    <a:lnTo>
                      <a:pt x="2400" y="9748"/>
                    </a:lnTo>
                    <a:cubicBezTo>
                      <a:pt x="1817" y="9982"/>
                      <a:pt x="1117" y="10182"/>
                      <a:pt x="717" y="10698"/>
                    </a:cubicBezTo>
                    <a:lnTo>
                      <a:pt x="717" y="10698"/>
                    </a:lnTo>
                    <a:cubicBezTo>
                      <a:pt x="0" y="11615"/>
                      <a:pt x="767" y="12814"/>
                      <a:pt x="1050" y="13864"/>
                    </a:cubicBezTo>
                    <a:lnTo>
                      <a:pt x="1050" y="13864"/>
                    </a:lnTo>
                    <a:cubicBezTo>
                      <a:pt x="4816" y="14847"/>
                      <a:pt x="8265" y="14497"/>
                      <a:pt x="11714" y="14481"/>
                    </a:cubicBezTo>
                    <a:lnTo>
                      <a:pt x="11714" y="14481"/>
                    </a:lnTo>
                    <a:cubicBezTo>
                      <a:pt x="14780" y="14447"/>
                      <a:pt x="17679" y="14247"/>
                      <a:pt x="20745" y="13931"/>
                    </a:cubicBezTo>
                    <a:lnTo>
                      <a:pt x="20745" y="13931"/>
                    </a:lnTo>
                    <a:cubicBezTo>
                      <a:pt x="23062" y="13697"/>
                      <a:pt x="25361" y="13414"/>
                      <a:pt x="27660" y="13131"/>
                    </a:cubicBezTo>
                    <a:lnTo>
                      <a:pt x="27660" y="13131"/>
                    </a:lnTo>
                    <a:cubicBezTo>
                      <a:pt x="28677" y="12998"/>
                      <a:pt x="29693" y="12948"/>
                      <a:pt x="30660" y="12681"/>
                    </a:cubicBezTo>
                    <a:lnTo>
                      <a:pt x="30660" y="12681"/>
                    </a:lnTo>
                    <a:cubicBezTo>
                      <a:pt x="32343" y="12231"/>
                      <a:pt x="33659" y="10965"/>
                      <a:pt x="35092" y="10048"/>
                    </a:cubicBezTo>
                    <a:lnTo>
                      <a:pt x="35092" y="10048"/>
                    </a:lnTo>
                    <a:cubicBezTo>
                      <a:pt x="36225" y="9332"/>
                      <a:pt x="37542" y="8349"/>
                      <a:pt x="38258" y="7216"/>
                    </a:cubicBezTo>
                    <a:lnTo>
                      <a:pt x="38258" y="7216"/>
                    </a:lnTo>
                    <a:cubicBezTo>
                      <a:pt x="38641" y="6599"/>
                      <a:pt x="38875" y="5683"/>
                      <a:pt x="38258" y="5233"/>
                    </a:cubicBezTo>
                    <a:lnTo>
                      <a:pt x="38258" y="5233"/>
                    </a:lnTo>
                    <a:cubicBezTo>
                      <a:pt x="37725" y="4833"/>
                      <a:pt x="36425" y="4916"/>
                      <a:pt x="35809" y="4716"/>
                    </a:cubicBezTo>
                    <a:lnTo>
                      <a:pt x="35809" y="4716"/>
                    </a:lnTo>
                    <a:cubicBezTo>
                      <a:pt x="34526" y="4333"/>
                      <a:pt x="33259" y="3866"/>
                      <a:pt x="31976" y="3433"/>
                    </a:cubicBezTo>
                    <a:lnTo>
                      <a:pt x="31976" y="3433"/>
                    </a:lnTo>
                    <a:cubicBezTo>
                      <a:pt x="31060" y="3117"/>
                      <a:pt x="30093" y="2900"/>
                      <a:pt x="29210" y="2500"/>
                    </a:cubicBezTo>
                    <a:lnTo>
                      <a:pt x="29210" y="2500"/>
                    </a:lnTo>
                    <a:cubicBezTo>
                      <a:pt x="28677" y="2250"/>
                      <a:pt x="28194" y="1867"/>
                      <a:pt x="27561" y="1834"/>
                    </a:cubicBezTo>
                    <a:lnTo>
                      <a:pt x="27561" y="1834"/>
                    </a:lnTo>
                    <a:cubicBezTo>
                      <a:pt x="26677" y="1800"/>
                      <a:pt x="25628" y="2267"/>
                      <a:pt x="24794" y="2567"/>
                    </a:cubicBezTo>
                    <a:lnTo>
                      <a:pt x="24794" y="2567"/>
                    </a:lnTo>
                    <a:cubicBezTo>
                      <a:pt x="24378" y="2717"/>
                      <a:pt x="24378" y="2850"/>
                      <a:pt x="23845" y="2733"/>
                    </a:cubicBezTo>
                    <a:lnTo>
                      <a:pt x="23845" y="2733"/>
                    </a:lnTo>
                    <a:cubicBezTo>
                      <a:pt x="23578" y="2667"/>
                      <a:pt x="23162" y="2333"/>
                      <a:pt x="22828" y="2250"/>
                    </a:cubicBezTo>
                    <a:lnTo>
                      <a:pt x="22828" y="2250"/>
                    </a:lnTo>
                    <a:cubicBezTo>
                      <a:pt x="21895" y="2017"/>
                      <a:pt x="20879" y="2200"/>
                      <a:pt x="19996" y="2417"/>
                    </a:cubicBezTo>
                    <a:lnTo>
                      <a:pt x="19996" y="2417"/>
                    </a:lnTo>
                    <a:cubicBezTo>
                      <a:pt x="19412" y="2567"/>
                      <a:pt x="19279" y="2417"/>
                      <a:pt x="18746" y="2250"/>
                    </a:cubicBezTo>
                    <a:lnTo>
                      <a:pt x="18746" y="2250"/>
                    </a:lnTo>
                    <a:cubicBezTo>
                      <a:pt x="17963" y="2017"/>
                      <a:pt x="17046" y="1967"/>
                      <a:pt x="16230" y="1800"/>
                    </a:cubicBezTo>
                    <a:lnTo>
                      <a:pt x="16230" y="1800"/>
                    </a:lnTo>
                    <a:cubicBezTo>
                      <a:pt x="14797" y="1500"/>
                      <a:pt x="13614" y="984"/>
                      <a:pt x="12314" y="317"/>
                    </a:cubicBezTo>
                    <a:lnTo>
                      <a:pt x="12314" y="317"/>
                    </a:lnTo>
                    <a:cubicBezTo>
                      <a:pt x="11864" y="101"/>
                      <a:pt x="11514" y="1"/>
                      <a:pt x="11181" y="1"/>
                    </a:cubicBezTo>
                    <a:lnTo>
                      <a:pt x="11181" y="1"/>
                    </a:lnTo>
                    <a:cubicBezTo>
                      <a:pt x="10631" y="1"/>
                      <a:pt x="10165" y="251"/>
                      <a:pt x="9531" y="634"/>
                    </a:cubicBezTo>
                  </a:path>
                </a:pathLst>
              </a:custGeom>
              <a:solidFill>
                <a:srgbClr val="F4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6"/>
              <p:cNvSpPr/>
              <p:nvPr/>
            </p:nvSpPr>
            <p:spPr>
              <a:xfrm>
                <a:off x="5246100" y="-47450"/>
                <a:ext cx="502400" cy="242875"/>
              </a:xfrm>
              <a:custGeom>
                <a:avLst/>
                <a:gdLst/>
                <a:ahLst/>
                <a:cxnLst/>
                <a:rect l="l" t="t" r="r" b="b"/>
                <a:pathLst>
                  <a:path w="20096" h="9715" extrusionOk="0">
                    <a:moveTo>
                      <a:pt x="15797" y="2733"/>
                    </a:moveTo>
                    <a:cubicBezTo>
                      <a:pt x="15830" y="2516"/>
                      <a:pt x="15880" y="2266"/>
                      <a:pt x="15930" y="2016"/>
                    </a:cubicBezTo>
                    <a:cubicBezTo>
                      <a:pt x="14014" y="1400"/>
                      <a:pt x="11914" y="1133"/>
                      <a:pt x="9931" y="750"/>
                    </a:cubicBezTo>
                    <a:cubicBezTo>
                      <a:pt x="9132" y="600"/>
                      <a:pt x="8315" y="483"/>
                      <a:pt x="7515" y="283"/>
                    </a:cubicBezTo>
                    <a:cubicBezTo>
                      <a:pt x="6449" y="0"/>
                      <a:pt x="5582" y="400"/>
                      <a:pt x="4566" y="750"/>
                    </a:cubicBezTo>
                    <a:cubicBezTo>
                      <a:pt x="3050" y="1266"/>
                      <a:pt x="1867" y="2283"/>
                      <a:pt x="1117" y="3699"/>
                    </a:cubicBezTo>
                    <a:cubicBezTo>
                      <a:pt x="600" y="4666"/>
                      <a:pt x="417" y="5999"/>
                      <a:pt x="200" y="7065"/>
                    </a:cubicBezTo>
                    <a:cubicBezTo>
                      <a:pt x="0" y="8015"/>
                      <a:pt x="250" y="9481"/>
                      <a:pt x="1383" y="9614"/>
                    </a:cubicBezTo>
                    <a:cubicBezTo>
                      <a:pt x="2200" y="9714"/>
                      <a:pt x="3100" y="9415"/>
                      <a:pt x="3866" y="9181"/>
                    </a:cubicBezTo>
                    <a:cubicBezTo>
                      <a:pt x="4883" y="8881"/>
                      <a:pt x="5916" y="8781"/>
                      <a:pt x="6982" y="8748"/>
                    </a:cubicBezTo>
                    <a:cubicBezTo>
                      <a:pt x="8898" y="8698"/>
                      <a:pt x="11481" y="8465"/>
                      <a:pt x="13164" y="7448"/>
                    </a:cubicBezTo>
                    <a:cubicBezTo>
                      <a:pt x="14147" y="6848"/>
                      <a:pt x="15164" y="6282"/>
                      <a:pt x="15497" y="5099"/>
                    </a:cubicBezTo>
                    <a:cubicBezTo>
                      <a:pt x="15563" y="4832"/>
                      <a:pt x="15597" y="4549"/>
                      <a:pt x="15663" y="4282"/>
                    </a:cubicBezTo>
                    <a:cubicBezTo>
                      <a:pt x="15763" y="3833"/>
                      <a:pt x="15863" y="3383"/>
                      <a:pt x="16030" y="2966"/>
                    </a:cubicBezTo>
                    <a:cubicBezTo>
                      <a:pt x="16330" y="2250"/>
                      <a:pt x="16813" y="1716"/>
                      <a:pt x="17613" y="1616"/>
                    </a:cubicBezTo>
                    <a:cubicBezTo>
                      <a:pt x="18196" y="1550"/>
                      <a:pt x="20096" y="1916"/>
                      <a:pt x="19446" y="2899"/>
                    </a:cubicBezTo>
                    <a:cubicBezTo>
                      <a:pt x="19063" y="3466"/>
                      <a:pt x="17980" y="3283"/>
                      <a:pt x="17413" y="32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6"/>
              <p:cNvSpPr/>
              <p:nvPr/>
            </p:nvSpPr>
            <p:spPr>
              <a:xfrm>
                <a:off x="5773050" y="-9550"/>
                <a:ext cx="329950" cy="191650"/>
              </a:xfrm>
              <a:custGeom>
                <a:avLst/>
                <a:gdLst/>
                <a:ahLst/>
                <a:cxnLst/>
                <a:rect l="l" t="t" r="r" b="b"/>
                <a:pathLst>
                  <a:path w="13198" h="7666" extrusionOk="0">
                    <a:moveTo>
                      <a:pt x="534" y="1133"/>
                    </a:moveTo>
                    <a:cubicBezTo>
                      <a:pt x="1434" y="567"/>
                      <a:pt x="2134" y="117"/>
                      <a:pt x="3200" y="67"/>
                    </a:cubicBezTo>
                    <a:cubicBezTo>
                      <a:pt x="4300" y="17"/>
                      <a:pt x="5450" y="0"/>
                      <a:pt x="6516" y="184"/>
                    </a:cubicBezTo>
                    <a:cubicBezTo>
                      <a:pt x="7549" y="367"/>
                      <a:pt x="8682" y="834"/>
                      <a:pt x="9565" y="1400"/>
                    </a:cubicBezTo>
                    <a:cubicBezTo>
                      <a:pt x="9882" y="1600"/>
                      <a:pt x="10132" y="1883"/>
                      <a:pt x="10448" y="2083"/>
                    </a:cubicBezTo>
                    <a:cubicBezTo>
                      <a:pt x="10782" y="2300"/>
                      <a:pt x="11148" y="2400"/>
                      <a:pt x="11448" y="2650"/>
                    </a:cubicBezTo>
                    <a:cubicBezTo>
                      <a:pt x="12048" y="3166"/>
                      <a:pt x="13114" y="4183"/>
                      <a:pt x="13181" y="5033"/>
                    </a:cubicBezTo>
                    <a:cubicBezTo>
                      <a:pt x="13198" y="5382"/>
                      <a:pt x="13014" y="5466"/>
                      <a:pt x="12948" y="5749"/>
                    </a:cubicBezTo>
                    <a:cubicBezTo>
                      <a:pt x="12848" y="6166"/>
                      <a:pt x="12981" y="6216"/>
                      <a:pt x="12698" y="6549"/>
                    </a:cubicBezTo>
                    <a:cubicBezTo>
                      <a:pt x="11865" y="7499"/>
                      <a:pt x="10515" y="7665"/>
                      <a:pt x="9399" y="7115"/>
                    </a:cubicBezTo>
                    <a:cubicBezTo>
                      <a:pt x="7682" y="6282"/>
                      <a:pt x="6033" y="5332"/>
                      <a:pt x="4333" y="4449"/>
                    </a:cubicBezTo>
                    <a:cubicBezTo>
                      <a:pt x="3083" y="3783"/>
                      <a:pt x="1" y="3333"/>
                      <a:pt x="534" y="11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6"/>
              <p:cNvSpPr/>
              <p:nvPr/>
            </p:nvSpPr>
            <p:spPr>
              <a:xfrm>
                <a:off x="5886375" y="-78700"/>
                <a:ext cx="176225" cy="138325"/>
              </a:xfrm>
              <a:custGeom>
                <a:avLst/>
                <a:gdLst/>
                <a:ahLst/>
                <a:cxnLst/>
                <a:rect l="l" t="t" r="r" b="b"/>
                <a:pathLst>
                  <a:path w="7049" h="5533" extrusionOk="0">
                    <a:moveTo>
                      <a:pt x="317" y="3583"/>
                    </a:moveTo>
                    <a:cubicBezTo>
                      <a:pt x="183" y="3233"/>
                      <a:pt x="0" y="2966"/>
                      <a:pt x="150" y="2633"/>
                    </a:cubicBezTo>
                    <a:cubicBezTo>
                      <a:pt x="267" y="2333"/>
                      <a:pt x="583" y="2017"/>
                      <a:pt x="800" y="1767"/>
                    </a:cubicBezTo>
                    <a:cubicBezTo>
                      <a:pt x="1400" y="1083"/>
                      <a:pt x="2250" y="534"/>
                      <a:pt x="3149" y="300"/>
                    </a:cubicBezTo>
                    <a:cubicBezTo>
                      <a:pt x="4349" y="0"/>
                      <a:pt x="6082" y="317"/>
                      <a:pt x="6582" y="1583"/>
                    </a:cubicBezTo>
                    <a:cubicBezTo>
                      <a:pt x="7048" y="2750"/>
                      <a:pt x="6349" y="4166"/>
                      <a:pt x="5382" y="4866"/>
                    </a:cubicBezTo>
                    <a:cubicBezTo>
                      <a:pt x="4732" y="5332"/>
                      <a:pt x="4099" y="5532"/>
                      <a:pt x="3283" y="5399"/>
                    </a:cubicBezTo>
                    <a:cubicBezTo>
                      <a:pt x="2366" y="5266"/>
                      <a:pt x="1366" y="4833"/>
                      <a:pt x="317" y="35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6"/>
              <p:cNvSpPr/>
              <p:nvPr/>
            </p:nvSpPr>
            <p:spPr>
              <a:xfrm>
                <a:off x="5226925" y="-102875"/>
                <a:ext cx="191650" cy="172075"/>
              </a:xfrm>
              <a:custGeom>
                <a:avLst/>
                <a:gdLst/>
                <a:ahLst/>
                <a:cxnLst/>
                <a:rect l="l" t="t" r="r" b="b"/>
                <a:pathLst>
                  <a:path w="7666" h="6883" extrusionOk="0">
                    <a:moveTo>
                      <a:pt x="7649" y="3717"/>
                    </a:moveTo>
                    <a:cubicBezTo>
                      <a:pt x="7666" y="3017"/>
                      <a:pt x="7616" y="2500"/>
                      <a:pt x="7283" y="1867"/>
                    </a:cubicBezTo>
                    <a:cubicBezTo>
                      <a:pt x="6883" y="1134"/>
                      <a:pt x="6266" y="634"/>
                      <a:pt x="5450" y="451"/>
                    </a:cubicBezTo>
                    <a:cubicBezTo>
                      <a:pt x="3500" y="1"/>
                      <a:pt x="551" y="617"/>
                      <a:pt x="234" y="2967"/>
                    </a:cubicBezTo>
                    <a:cubicBezTo>
                      <a:pt x="1" y="4733"/>
                      <a:pt x="1284" y="6449"/>
                      <a:pt x="3034" y="6733"/>
                    </a:cubicBezTo>
                    <a:cubicBezTo>
                      <a:pt x="3917" y="6883"/>
                      <a:pt x="4866" y="6766"/>
                      <a:pt x="5666" y="6383"/>
                    </a:cubicBezTo>
                    <a:cubicBezTo>
                      <a:pt x="6349" y="6066"/>
                      <a:pt x="6883" y="5450"/>
                      <a:pt x="7649" y="37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6"/>
              <p:cNvSpPr/>
              <p:nvPr/>
            </p:nvSpPr>
            <p:spPr>
              <a:xfrm>
                <a:off x="5436475" y="-114525"/>
                <a:ext cx="67500" cy="88750"/>
              </a:xfrm>
              <a:custGeom>
                <a:avLst/>
                <a:gdLst/>
                <a:ahLst/>
                <a:cxnLst/>
                <a:rect l="l" t="t" r="r" b="b"/>
                <a:pathLst>
                  <a:path w="2700" h="3550" extrusionOk="0">
                    <a:moveTo>
                      <a:pt x="1267" y="3550"/>
                    </a:moveTo>
                    <a:cubicBezTo>
                      <a:pt x="933" y="3316"/>
                      <a:pt x="600" y="3166"/>
                      <a:pt x="400" y="2800"/>
                    </a:cubicBezTo>
                    <a:cubicBezTo>
                      <a:pt x="167" y="2400"/>
                      <a:pt x="0" y="2017"/>
                      <a:pt x="0" y="1533"/>
                    </a:cubicBezTo>
                    <a:cubicBezTo>
                      <a:pt x="34" y="734"/>
                      <a:pt x="550" y="0"/>
                      <a:pt x="1400" y="67"/>
                    </a:cubicBezTo>
                    <a:cubicBezTo>
                      <a:pt x="2133" y="117"/>
                      <a:pt x="2583" y="617"/>
                      <a:pt x="2650" y="1350"/>
                    </a:cubicBezTo>
                    <a:cubicBezTo>
                      <a:pt x="2700" y="2117"/>
                      <a:pt x="2100" y="2850"/>
                      <a:pt x="1483" y="32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11" name="Google Shape;2411;p26"/>
          <p:cNvGrpSpPr/>
          <p:nvPr/>
        </p:nvGrpSpPr>
        <p:grpSpPr>
          <a:xfrm>
            <a:off x="6960425" y="996013"/>
            <a:ext cx="1591750" cy="538225"/>
            <a:chOff x="5184025" y="-943075"/>
            <a:chExt cx="1591750" cy="538225"/>
          </a:xfrm>
        </p:grpSpPr>
        <p:sp>
          <p:nvSpPr>
            <p:cNvPr id="2412" name="Google Shape;2412;p26"/>
            <p:cNvSpPr/>
            <p:nvPr/>
          </p:nvSpPr>
          <p:spPr>
            <a:xfrm>
              <a:off x="5184025" y="-943075"/>
              <a:ext cx="1591750" cy="538225"/>
            </a:xfrm>
            <a:custGeom>
              <a:avLst/>
              <a:gdLst/>
              <a:ahLst/>
              <a:cxnLst/>
              <a:rect l="l" t="t" r="r" b="b"/>
              <a:pathLst>
                <a:path w="63670" h="21529" extrusionOk="0">
                  <a:moveTo>
                    <a:pt x="51305" y="50"/>
                  </a:moveTo>
                  <a:cubicBezTo>
                    <a:pt x="46623" y="84"/>
                    <a:pt x="41941" y="100"/>
                    <a:pt x="37275" y="50"/>
                  </a:cubicBezTo>
                  <a:lnTo>
                    <a:pt x="37275" y="50"/>
                  </a:lnTo>
                  <a:cubicBezTo>
                    <a:pt x="32043" y="0"/>
                    <a:pt x="26361" y="1650"/>
                    <a:pt x="21979" y="4483"/>
                  </a:cubicBezTo>
                  <a:lnTo>
                    <a:pt x="21979" y="4483"/>
                  </a:lnTo>
                  <a:cubicBezTo>
                    <a:pt x="21496" y="4783"/>
                    <a:pt x="20929" y="5182"/>
                    <a:pt x="20396" y="5282"/>
                  </a:cubicBezTo>
                  <a:lnTo>
                    <a:pt x="20396" y="5282"/>
                  </a:lnTo>
                  <a:cubicBezTo>
                    <a:pt x="19846" y="5382"/>
                    <a:pt x="19846" y="5299"/>
                    <a:pt x="19296" y="4966"/>
                  </a:cubicBezTo>
                  <a:lnTo>
                    <a:pt x="19296" y="4966"/>
                  </a:lnTo>
                  <a:cubicBezTo>
                    <a:pt x="18013" y="4133"/>
                    <a:pt x="15947" y="3549"/>
                    <a:pt x="14481" y="3283"/>
                  </a:cubicBezTo>
                  <a:lnTo>
                    <a:pt x="14481" y="3283"/>
                  </a:lnTo>
                  <a:cubicBezTo>
                    <a:pt x="13231" y="3066"/>
                    <a:pt x="11815" y="3166"/>
                    <a:pt x="10581" y="3400"/>
                  </a:cubicBezTo>
                  <a:lnTo>
                    <a:pt x="10581" y="3400"/>
                  </a:lnTo>
                  <a:cubicBezTo>
                    <a:pt x="8482" y="3816"/>
                    <a:pt x="6649" y="3883"/>
                    <a:pt x="4733" y="4916"/>
                  </a:cubicBezTo>
                  <a:lnTo>
                    <a:pt x="4733" y="4916"/>
                  </a:lnTo>
                  <a:cubicBezTo>
                    <a:pt x="3017" y="5849"/>
                    <a:pt x="1" y="8015"/>
                    <a:pt x="2050" y="10181"/>
                  </a:cubicBezTo>
                  <a:lnTo>
                    <a:pt x="2050" y="10181"/>
                  </a:lnTo>
                  <a:cubicBezTo>
                    <a:pt x="2950" y="11131"/>
                    <a:pt x="4450" y="11748"/>
                    <a:pt x="5516" y="12531"/>
                  </a:cubicBezTo>
                  <a:lnTo>
                    <a:pt x="5516" y="12531"/>
                  </a:lnTo>
                  <a:cubicBezTo>
                    <a:pt x="6832" y="13480"/>
                    <a:pt x="7782" y="14564"/>
                    <a:pt x="9398" y="15080"/>
                  </a:cubicBezTo>
                  <a:lnTo>
                    <a:pt x="9398" y="15080"/>
                  </a:lnTo>
                  <a:cubicBezTo>
                    <a:pt x="13348" y="16363"/>
                    <a:pt x="17663" y="15813"/>
                    <a:pt x="21646" y="16863"/>
                  </a:cubicBezTo>
                  <a:lnTo>
                    <a:pt x="21646" y="16863"/>
                  </a:lnTo>
                  <a:cubicBezTo>
                    <a:pt x="22095" y="16980"/>
                    <a:pt x="22945" y="17196"/>
                    <a:pt x="23279" y="17496"/>
                  </a:cubicBezTo>
                  <a:lnTo>
                    <a:pt x="23279" y="17496"/>
                  </a:lnTo>
                  <a:cubicBezTo>
                    <a:pt x="23512" y="17713"/>
                    <a:pt x="23545" y="17979"/>
                    <a:pt x="23728" y="18213"/>
                  </a:cubicBezTo>
                  <a:lnTo>
                    <a:pt x="23728" y="18213"/>
                  </a:lnTo>
                  <a:cubicBezTo>
                    <a:pt x="24295" y="18946"/>
                    <a:pt x="24895" y="19129"/>
                    <a:pt x="25778" y="19329"/>
                  </a:cubicBezTo>
                  <a:lnTo>
                    <a:pt x="25778" y="19329"/>
                  </a:lnTo>
                  <a:cubicBezTo>
                    <a:pt x="29044" y="20096"/>
                    <a:pt x="32710" y="20279"/>
                    <a:pt x="36042" y="20262"/>
                  </a:cubicBezTo>
                  <a:lnTo>
                    <a:pt x="36042" y="20262"/>
                  </a:lnTo>
                  <a:cubicBezTo>
                    <a:pt x="42207" y="20245"/>
                    <a:pt x="48556" y="19879"/>
                    <a:pt x="54488" y="21529"/>
                  </a:cubicBezTo>
                  <a:lnTo>
                    <a:pt x="54488" y="21529"/>
                  </a:lnTo>
                  <a:cubicBezTo>
                    <a:pt x="53471" y="20912"/>
                    <a:pt x="52772" y="20179"/>
                    <a:pt x="52888" y="19629"/>
                  </a:cubicBezTo>
                  <a:lnTo>
                    <a:pt x="52888" y="19629"/>
                  </a:lnTo>
                  <a:cubicBezTo>
                    <a:pt x="52972" y="19229"/>
                    <a:pt x="53455" y="18879"/>
                    <a:pt x="53621" y="18446"/>
                  </a:cubicBezTo>
                  <a:lnTo>
                    <a:pt x="53621" y="18446"/>
                  </a:lnTo>
                  <a:cubicBezTo>
                    <a:pt x="53821" y="17979"/>
                    <a:pt x="53871" y="17579"/>
                    <a:pt x="54255" y="17196"/>
                  </a:cubicBezTo>
                  <a:lnTo>
                    <a:pt x="54255" y="17196"/>
                  </a:lnTo>
                  <a:cubicBezTo>
                    <a:pt x="54671" y="16780"/>
                    <a:pt x="54954" y="16796"/>
                    <a:pt x="55371" y="16813"/>
                  </a:cubicBezTo>
                  <a:lnTo>
                    <a:pt x="55371" y="16813"/>
                  </a:lnTo>
                  <a:cubicBezTo>
                    <a:pt x="55554" y="16830"/>
                    <a:pt x="55754" y="16830"/>
                    <a:pt x="55988" y="16813"/>
                  </a:cubicBezTo>
                  <a:lnTo>
                    <a:pt x="55988" y="16813"/>
                  </a:lnTo>
                  <a:cubicBezTo>
                    <a:pt x="57437" y="16663"/>
                    <a:pt x="58337" y="15580"/>
                    <a:pt x="59470" y="14830"/>
                  </a:cubicBezTo>
                  <a:lnTo>
                    <a:pt x="59470" y="14830"/>
                  </a:lnTo>
                  <a:cubicBezTo>
                    <a:pt x="60037" y="14447"/>
                    <a:pt x="60703" y="13980"/>
                    <a:pt x="61053" y="13414"/>
                  </a:cubicBezTo>
                  <a:lnTo>
                    <a:pt x="61053" y="13414"/>
                  </a:lnTo>
                  <a:cubicBezTo>
                    <a:pt x="61453" y="12747"/>
                    <a:pt x="61720" y="11931"/>
                    <a:pt x="62069" y="11231"/>
                  </a:cubicBezTo>
                  <a:lnTo>
                    <a:pt x="62069" y="11231"/>
                  </a:lnTo>
                  <a:cubicBezTo>
                    <a:pt x="62519" y="10315"/>
                    <a:pt x="63086" y="9631"/>
                    <a:pt x="63303" y="8582"/>
                  </a:cubicBezTo>
                  <a:lnTo>
                    <a:pt x="63303" y="8582"/>
                  </a:lnTo>
                  <a:cubicBezTo>
                    <a:pt x="63469" y="7782"/>
                    <a:pt x="63669" y="7065"/>
                    <a:pt x="63652" y="6249"/>
                  </a:cubicBezTo>
                  <a:lnTo>
                    <a:pt x="63652" y="6249"/>
                  </a:lnTo>
                  <a:cubicBezTo>
                    <a:pt x="63636" y="4783"/>
                    <a:pt x="63619" y="3616"/>
                    <a:pt x="62386" y="2583"/>
                  </a:cubicBezTo>
                  <a:lnTo>
                    <a:pt x="62386" y="2583"/>
                  </a:lnTo>
                  <a:cubicBezTo>
                    <a:pt x="60986" y="1433"/>
                    <a:pt x="59054" y="967"/>
                    <a:pt x="57304" y="683"/>
                  </a:cubicBezTo>
                  <a:lnTo>
                    <a:pt x="57304" y="683"/>
                  </a:lnTo>
                  <a:cubicBezTo>
                    <a:pt x="55371" y="384"/>
                    <a:pt x="53372" y="50"/>
                    <a:pt x="51405" y="50"/>
                  </a:cubicBezTo>
                  <a:lnTo>
                    <a:pt x="51405" y="50"/>
                  </a:lnTo>
                  <a:cubicBezTo>
                    <a:pt x="51372" y="50"/>
                    <a:pt x="51339" y="50"/>
                    <a:pt x="51305" y="50"/>
                  </a:cubicBezTo>
                </a:path>
              </a:pathLst>
            </a:custGeom>
            <a:solidFill>
              <a:srgbClr val="F4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6"/>
            <p:cNvSpPr/>
            <p:nvPr/>
          </p:nvSpPr>
          <p:spPr>
            <a:xfrm>
              <a:off x="6234625" y="-882250"/>
              <a:ext cx="521550" cy="340350"/>
            </a:xfrm>
            <a:custGeom>
              <a:avLst/>
              <a:gdLst/>
              <a:ahLst/>
              <a:cxnLst/>
              <a:rect l="l" t="t" r="r" b="b"/>
              <a:pathLst>
                <a:path w="20862" h="13614" extrusionOk="0">
                  <a:moveTo>
                    <a:pt x="18279" y="683"/>
                  </a:moveTo>
                  <a:cubicBezTo>
                    <a:pt x="17663" y="383"/>
                    <a:pt x="17113" y="0"/>
                    <a:pt x="16430" y="33"/>
                  </a:cubicBezTo>
                  <a:cubicBezTo>
                    <a:pt x="15896" y="50"/>
                    <a:pt x="15313" y="250"/>
                    <a:pt x="14797" y="367"/>
                  </a:cubicBezTo>
                  <a:cubicBezTo>
                    <a:pt x="12930" y="750"/>
                    <a:pt x="11048" y="1033"/>
                    <a:pt x="9181" y="1466"/>
                  </a:cubicBezTo>
                  <a:cubicBezTo>
                    <a:pt x="7065" y="1950"/>
                    <a:pt x="4782" y="2499"/>
                    <a:pt x="2916" y="3666"/>
                  </a:cubicBezTo>
                  <a:cubicBezTo>
                    <a:pt x="1866" y="4332"/>
                    <a:pt x="633" y="5465"/>
                    <a:pt x="283" y="6715"/>
                  </a:cubicBezTo>
                  <a:cubicBezTo>
                    <a:pt x="0" y="7698"/>
                    <a:pt x="500" y="8148"/>
                    <a:pt x="1416" y="8481"/>
                  </a:cubicBezTo>
                  <a:cubicBezTo>
                    <a:pt x="2616" y="8931"/>
                    <a:pt x="3899" y="9048"/>
                    <a:pt x="5116" y="9431"/>
                  </a:cubicBezTo>
                  <a:cubicBezTo>
                    <a:pt x="6249" y="9798"/>
                    <a:pt x="7215" y="10364"/>
                    <a:pt x="8198" y="10997"/>
                  </a:cubicBezTo>
                  <a:cubicBezTo>
                    <a:pt x="8931" y="11481"/>
                    <a:pt x="9698" y="12214"/>
                    <a:pt x="10498" y="12597"/>
                  </a:cubicBezTo>
                  <a:cubicBezTo>
                    <a:pt x="11731" y="13164"/>
                    <a:pt x="12897" y="13613"/>
                    <a:pt x="14280" y="13530"/>
                  </a:cubicBezTo>
                  <a:cubicBezTo>
                    <a:pt x="15680" y="13447"/>
                    <a:pt x="17296" y="12747"/>
                    <a:pt x="18229" y="11681"/>
                  </a:cubicBezTo>
                  <a:cubicBezTo>
                    <a:pt x="19262" y="10531"/>
                    <a:pt x="19779" y="9198"/>
                    <a:pt x="20295" y="7765"/>
                  </a:cubicBezTo>
                  <a:cubicBezTo>
                    <a:pt x="20579" y="6915"/>
                    <a:pt x="20862" y="5965"/>
                    <a:pt x="20795" y="5066"/>
                  </a:cubicBezTo>
                  <a:cubicBezTo>
                    <a:pt x="20662" y="3466"/>
                    <a:pt x="19846" y="2483"/>
                    <a:pt x="18279" y="6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6"/>
            <p:cNvSpPr/>
            <p:nvPr/>
          </p:nvSpPr>
          <p:spPr>
            <a:xfrm>
              <a:off x="5239025" y="-832275"/>
              <a:ext cx="371175" cy="256225"/>
            </a:xfrm>
            <a:custGeom>
              <a:avLst/>
              <a:gdLst/>
              <a:ahLst/>
              <a:cxnLst/>
              <a:rect l="l" t="t" r="r" b="b"/>
              <a:pathLst>
                <a:path w="14847" h="10249" extrusionOk="0">
                  <a:moveTo>
                    <a:pt x="12081" y="650"/>
                  </a:moveTo>
                  <a:cubicBezTo>
                    <a:pt x="11347" y="384"/>
                    <a:pt x="10814" y="184"/>
                    <a:pt x="10031" y="117"/>
                  </a:cubicBezTo>
                  <a:cubicBezTo>
                    <a:pt x="8731" y="1"/>
                    <a:pt x="7398" y="117"/>
                    <a:pt x="6132" y="401"/>
                  </a:cubicBezTo>
                  <a:cubicBezTo>
                    <a:pt x="4616" y="734"/>
                    <a:pt x="2749" y="1167"/>
                    <a:pt x="1533" y="2217"/>
                  </a:cubicBezTo>
                  <a:cubicBezTo>
                    <a:pt x="600" y="3017"/>
                    <a:pt x="0" y="4383"/>
                    <a:pt x="833" y="5466"/>
                  </a:cubicBezTo>
                  <a:cubicBezTo>
                    <a:pt x="1216" y="5949"/>
                    <a:pt x="1733" y="6316"/>
                    <a:pt x="2116" y="6799"/>
                  </a:cubicBezTo>
                  <a:cubicBezTo>
                    <a:pt x="2400" y="7116"/>
                    <a:pt x="2666" y="7399"/>
                    <a:pt x="2883" y="7749"/>
                  </a:cubicBezTo>
                  <a:cubicBezTo>
                    <a:pt x="4232" y="9965"/>
                    <a:pt x="7015" y="10248"/>
                    <a:pt x="9365" y="9698"/>
                  </a:cubicBezTo>
                  <a:cubicBezTo>
                    <a:pt x="11347" y="9232"/>
                    <a:pt x="12980" y="8149"/>
                    <a:pt x="13897" y="6266"/>
                  </a:cubicBezTo>
                  <a:cubicBezTo>
                    <a:pt x="14847" y="4300"/>
                    <a:pt x="14063" y="2300"/>
                    <a:pt x="12081" y="65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6"/>
            <p:cNvSpPr/>
            <p:nvPr/>
          </p:nvSpPr>
          <p:spPr>
            <a:xfrm>
              <a:off x="5453125" y="-588575"/>
              <a:ext cx="255800" cy="66675"/>
            </a:xfrm>
            <a:custGeom>
              <a:avLst/>
              <a:gdLst/>
              <a:ahLst/>
              <a:cxnLst/>
              <a:rect l="l" t="t" r="r" b="b"/>
              <a:pathLst>
                <a:path w="10232" h="2667" extrusionOk="0">
                  <a:moveTo>
                    <a:pt x="1" y="1417"/>
                  </a:moveTo>
                  <a:cubicBezTo>
                    <a:pt x="2517" y="217"/>
                    <a:pt x="5566" y="0"/>
                    <a:pt x="8249" y="717"/>
                  </a:cubicBezTo>
                  <a:cubicBezTo>
                    <a:pt x="8815" y="867"/>
                    <a:pt x="9299" y="1150"/>
                    <a:pt x="9699" y="1567"/>
                  </a:cubicBezTo>
                  <a:cubicBezTo>
                    <a:pt x="9798" y="1667"/>
                    <a:pt x="10215" y="2083"/>
                    <a:pt x="10232" y="2233"/>
                  </a:cubicBezTo>
                  <a:cubicBezTo>
                    <a:pt x="10065" y="2250"/>
                    <a:pt x="9982" y="2366"/>
                    <a:pt x="9832" y="2416"/>
                  </a:cubicBezTo>
                  <a:cubicBezTo>
                    <a:pt x="9665" y="2466"/>
                    <a:pt x="9449" y="2516"/>
                    <a:pt x="9265" y="2550"/>
                  </a:cubicBezTo>
                  <a:cubicBezTo>
                    <a:pt x="8765" y="2666"/>
                    <a:pt x="8099" y="2550"/>
                    <a:pt x="7599" y="2550"/>
                  </a:cubicBezTo>
                  <a:cubicBezTo>
                    <a:pt x="6599" y="2550"/>
                    <a:pt x="5583" y="2633"/>
                    <a:pt x="4616" y="2416"/>
                  </a:cubicBezTo>
                  <a:cubicBezTo>
                    <a:pt x="3867" y="2233"/>
                    <a:pt x="3100" y="2150"/>
                    <a:pt x="2350" y="1983"/>
                  </a:cubicBezTo>
                  <a:cubicBezTo>
                    <a:pt x="1817" y="1866"/>
                    <a:pt x="1250" y="1633"/>
                    <a:pt x="1" y="14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6"/>
            <p:cNvSpPr/>
            <p:nvPr/>
          </p:nvSpPr>
          <p:spPr>
            <a:xfrm>
              <a:off x="5726825" y="-537350"/>
              <a:ext cx="38350" cy="33775"/>
            </a:xfrm>
            <a:custGeom>
              <a:avLst/>
              <a:gdLst/>
              <a:ahLst/>
              <a:cxnLst/>
              <a:rect l="l" t="t" r="r" b="b"/>
              <a:pathLst>
                <a:path w="1534" h="1351" extrusionOk="0">
                  <a:moveTo>
                    <a:pt x="0" y="784"/>
                  </a:moveTo>
                  <a:cubicBezTo>
                    <a:pt x="483" y="551"/>
                    <a:pt x="1183" y="1"/>
                    <a:pt x="1450" y="751"/>
                  </a:cubicBezTo>
                  <a:cubicBezTo>
                    <a:pt x="1533" y="967"/>
                    <a:pt x="1317" y="1350"/>
                    <a:pt x="983" y="13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6"/>
            <p:cNvSpPr/>
            <p:nvPr/>
          </p:nvSpPr>
          <p:spPr>
            <a:xfrm>
              <a:off x="5638925" y="-693550"/>
              <a:ext cx="915225" cy="267050"/>
            </a:xfrm>
            <a:custGeom>
              <a:avLst/>
              <a:gdLst/>
              <a:ahLst/>
              <a:cxnLst/>
              <a:rect l="l" t="t" r="r" b="b"/>
              <a:pathLst>
                <a:path w="36609" h="10682" extrusionOk="0">
                  <a:moveTo>
                    <a:pt x="33826" y="10681"/>
                  </a:moveTo>
                  <a:cubicBezTo>
                    <a:pt x="33309" y="10281"/>
                    <a:pt x="33293" y="10198"/>
                    <a:pt x="32809" y="10115"/>
                  </a:cubicBezTo>
                  <a:cubicBezTo>
                    <a:pt x="32643" y="10081"/>
                    <a:pt x="32476" y="10048"/>
                    <a:pt x="32293" y="9998"/>
                  </a:cubicBezTo>
                  <a:cubicBezTo>
                    <a:pt x="31660" y="9881"/>
                    <a:pt x="30926" y="9948"/>
                    <a:pt x="30293" y="9965"/>
                  </a:cubicBezTo>
                  <a:cubicBezTo>
                    <a:pt x="29543" y="9998"/>
                    <a:pt x="28827" y="10115"/>
                    <a:pt x="28077" y="10115"/>
                  </a:cubicBezTo>
                  <a:cubicBezTo>
                    <a:pt x="27661" y="10115"/>
                    <a:pt x="27227" y="10148"/>
                    <a:pt x="26811" y="10115"/>
                  </a:cubicBezTo>
                  <a:cubicBezTo>
                    <a:pt x="26411" y="10098"/>
                    <a:pt x="26028" y="9981"/>
                    <a:pt x="25628" y="9965"/>
                  </a:cubicBezTo>
                  <a:cubicBezTo>
                    <a:pt x="23745" y="9881"/>
                    <a:pt x="21829" y="9965"/>
                    <a:pt x="19946" y="9981"/>
                  </a:cubicBezTo>
                  <a:cubicBezTo>
                    <a:pt x="18629" y="9981"/>
                    <a:pt x="17330" y="9865"/>
                    <a:pt x="16013" y="9831"/>
                  </a:cubicBezTo>
                  <a:cubicBezTo>
                    <a:pt x="14580" y="9815"/>
                    <a:pt x="13264" y="9515"/>
                    <a:pt x="11864" y="9298"/>
                  </a:cubicBezTo>
                  <a:cubicBezTo>
                    <a:pt x="10465" y="9081"/>
                    <a:pt x="9065" y="8948"/>
                    <a:pt x="7699" y="8598"/>
                  </a:cubicBezTo>
                  <a:cubicBezTo>
                    <a:pt x="6965" y="8432"/>
                    <a:pt x="5799" y="8348"/>
                    <a:pt x="5349" y="7732"/>
                  </a:cubicBezTo>
                  <a:cubicBezTo>
                    <a:pt x="5016" y="7282"/>
                    <a:pt x="5349" y="6715"/>
                    <a:pt x="5649" y="6315"/>
                  </a:cubicBezTo>
                  <a:cubicBezTo>
                    <a:pt x="5949" y="5949"/>
                    <a:pt x="6832" y="5632"/>
                    <a:pt x="6715" y="5066"/>
                  </a:cubicBezTo>
                  <a:cubicBezTo>
                    <a:pt x="6682" y="4849"/>
                    <a:pt x="6432" y="4732"/>
                    <a:pt x="6266" y="4649"/>
                  </a:cubicBezTo>
                  <a:cubicBezTo>
                    <a:pt x="5866" y="4449"/>
                    <a:pt x="5449" y="4366"/>
                    <a:pt x="5033" y="4216"/>
                  </a:cubicBezTo>
                  <a:cubicBezTo>
                    <a:pt x="4383" y="3999"/>
                    <a:pt x="3666" y="3899"/>
                    <a:pt x="2983" y="3833"/>
                  </a:cubicBezTo>
                  <a:cubicBezTo>
                    <a:pt x="2317" y="3766"/>
                    <a:pt x="1600" y="3799"/>
                    <a:pt x="1000" y="3449"/>
                  </a:cubicBezTo>
                  <a:cubicBezTo>
                    <a:pt x="534" y="3183"/>
                    <a:pt x="0" y="2600"/>
                    <a:pt x="317" y="2000"/>
                  </a:cubicBezTo>
                  <a:cubicBezTo>
                    <a:pt x="417" y="1833"/>
                    <a:pt x="684" y="1733"/>
                    <a:pt x="850" y="1667"/>
                  </a:cubicBezTo>
                  <a:cubicBezTo>
                    <a:pt x="1283" y="1450"/>
                    <a:pt x="1800" y="1283"/>
                    <a:pt x="2267" y="1167"/>
                  </a:cubicBezTo>
                  <a:cubicBezTo>
                    <a:pt x="2816" y="1017"/>
                    <a:pt x="3450" y="983"/>
                    <a:pt x="4033" y="850"/>
                  </a:cubicBezTo>
                  <a:cubicBezTo>
                    <a:pt x="4999" y="633"/>
                    <a:pt x="6016" y="617"/>
                    <a:pt x="6982" y="434"/>
                  </a:cubicBezTo>
                  <a:cubicBezTo>
                    <a:pt x="9298" y="0"/>
                    <a:pt x="11764" y="350"/>
                    <a:pt x="14080" y="600"/>
                  </a:cubicBezTo>
                  <a:cubicBezTo>
                    <a:pt x="15114" y="717"/>
                    <a:pt x="16147" y="917"/>
                    <a:pt x="17196" y="817"/>
                  </a:cubicBezTo>
                  <a:cubicBezTo>
                    <a:pt x="18313" y="733"/>
                    <a:pt x="19413" y="767"/>
                    <a:pt x="20529" y="683"/>
                  </a:cubicBezTo>
                  <a:cubicBezTo>
                    <a:pt x="21712" y="583"/>
                    <a:pt x="22812" y="600"/>
                    <a:pt x="23978" y="850"/>
                  </a:cubicBezTo>
                  <a:cubicBezTo>
                    <a:pt x="24995" y="1067"/>
                    <a:pt x="26144" y="1150"/>
                    <a:pt x="27094" y="1583"/>
                  </a:cubicBezTo>
                  <a:cubicBezTo>
                    <a:pt x="28444" y="2200"/>
                    <a:pt x="29827" y="2800"/>
                    <a:pt x="31076" y="3583"/>
                  </a:cubicBezTo>
                  <a:cubicBezTo>
                    <a:pt x="31460" y="3816"/>
                    <a:pt x="31793" y="4116"/>
                    <a:pt x="32143" y="4366"/>
                  </a:cubicBezTo>
                  <a:cubicBezTo>
                    <a:pt x="32459" y="4583"/>
                    <a:pt x="32826" y="4699"/>
                    <a:pt x="33126" y="4916"/>
                  </a:cubicBezTo>
                  <a:cubicBezTo>
                    <a:pt x="33709" y="5332"/>
                    <a:pt x="34426" y="5599"/>
                    <a:pt x="34976" y="6065"/>
                  </a:cubicBezTo>
                  <a:cubicBezTo>
                    <a:pt x="35342" y="6365"/>
                    <a:pt x="35725" y="6599"/>
                    <a:pt x="36075" y="6882"/>
                  </a:cubicBezTo>
                  <a:cubicBezTo>
                    <a:pt x="36275" y="7032"/>
                    <a:pt x="36559" y="7332"/>
                    <a:pt x="36609" y="7548"/>
                  </a:cubicBezTo>
                  <a:cubicBezTo>
                    <a:pt x="36525" y="7632"/>
                    <a:pt x="36425" y="7782"/>
                    <a:pt x="36325" y="7848"/>
                  </a:cubicBezTo>
                  <a:cubicBezTo>
                    <a:pt x="36225" y="7898"/>
                    <a:pt x="36009" y="7865"/>
                    <a:pt x="35909" y="7898"/>
                  </a:cubicBezTo>
                  <a:cubicBezTo>
                    <a:pt x="35675" y="7948"/>
                    <a:pt x="35509" y="8082"/>
                    <a:pt x="35292" y="8132"/>
                  </a:cubicBezTo>
                  <a:cubicBezTo>
                    <a:pt x="35059" y="8198"/>
                    <a:pt x="34876" y="8215"/>
                    <a:pt x="34676" y="8332"/>
                  </a:cubicBezTo>
                  <a:cubicBezTo>
                    <a:pt x="34292" y="8498"/>
                    <a:pt x="33992" y="8615"/>
                    <a:pt x="33792" y="8998"/>
                  </a:cubicBezTo>
                  <a:cubicBezTo>
                    <a:pt x="33626" y="9298"/>
                    <a:pt x="33509" y="9715"/>
                    <a:pt x="33826" y="10681"/>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6"/>
            <p:cNvSpPr/>
            <p:nvPr/>
          </p:nvSpPr>
          <p:spPr>
            <a:xfrm>
              <a:off x="6192125" y="-595250"/>
              <a:ext cx="320775" cy="164150"/>
            </a:xfrm>
            <a:custGeom>
              <a:avLst/>
              <a:gdLst/>
              <a:ahLst/>
              <a:cxnLst/>
              <a:rect l="l" t="t" r="r" b="b"/>
              <a:pathLst>
                <a:path w="12831" h="6566" extrusionOk="0">
                  <a:moveTo>
                    <a:pt x="12398" y="2250"/>
                  </a:moveTo>
                  <a:cubicBezTo>
                    <a:pt x="11565" y="1800"/>
                    <a:pt x="10715" y="1350"/>
                    <a:pt x="9798" y="1067"/>
                  </a:cubicBezTo>
                  <a:cubicBezTo>
                    <a:pt x="8449" y="667"/>
                    <a:pt x="6999" y="467"/>
                    <a:pt x="5583" y="317"/>
                  </a:cubicBezTo>
                  <a:cubicBezTo>
                    <a:pt x="4200" y="167"/>
                    <a:pt x="2667" y="1"/>
                    <a:pt x="1317" y="434"/>
                  </a:cubicBezTo>
                  <a:cubicBezTo>
                    <a:pt x="850" y="584"/>
                    <a:pt x="1" y="900"/>
                    <a:pt x="201" y="1550"/>
                  </a:cubicBezTo>
                  <a:cubicBezTo>
                    <a:pt x="417" y="2267"/>
                    <a:pt x="1634" y="2417"/>
                    <a:pt x="2200" y="2600"/>
                  </a:cubicBezTo>
                  <a:cubicBezTo>
                    <a:pt x="2833" y="2817"/>
                    <a:pt x="3450" y="3050"/>
                    <a:pt x="4033" y="3383"/>
                  </a:cubicBezTo>
                  <a:cubicBezTo>
                    <a:pt x="4799" y="3816"/>
                    <a:pt x="5333" y="4650"/>
                    <a:pt x="6082" y="5183"/>
                  </a:cubicBezTo>
                  <a:cubicBezTo>
                    <a:pt x="6516" y="5483"/>
                    <a:pt x="7082" y="5549"/>
                    <a:pt x="7599" y="5649"/>
                  </a:cubicBezTo>
                  <a:cubicBezTo>
                    <a:pt x="8082" y="5766"/>
                    <a:pt x="8549" y="5916"/>
                    <a:pt x="9032" y="6049"/>
                  </a:cubicBezTo>
                  <a:cubicBezTo>
                    <a:pt x="9648" y="6199"/>
                    <a:pt x="10581" y="6566"/>
                    <a:pt x="11115" y="6049"/>
                  </a:cubicBezTo>
                  <a:cubicBezTo>
                    <a:pt x="11581" y="5583"/>
                    <a:pt x="11598" y="4800"/>
                    <a:pt x="12048" y="4283"/>
                  </a:cubicBezTo>
                  <a:cubicBezTo>
                    <a:pt x="12281" y="4033"/>
                    <a:pt x="12564" y="3850"/>
                    <a:pt x="12681" y="3516"/>
                  </a:cubicBezTo>
                  <a:cubicBezTo>
                    <a:pt x="12831" y="3117"/>
                    <a:pt x="12814" y="2750"/>
                    <a:pt x="12398" y="2250"/>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6"/>
            <p:cNvSpPr/>
            <p:nvPr/>
          </p:nvSpPr>
          <p:spPr>
            <a:xfrm>
              <a:off x="5414800" y="-557350"/>
              <a:ext cx="177500" cy="72525"/>
            </a:xfrm>
            <a:custGeom>
              <a:avLst/>
              <a:gdLst/>
              <a:ahLst/>
              <a:cxnLst/>
              <a:rect l="l" t="t" r="r" b="b"/>
              <a:pathLst>
                <a:path w="7100" h="2901" extrusionOk="0">
                  <a:moveTo>
                    <a:pt x="4033" y="101"/>
                  </a:moveTo>
                  <a:cubicBezTo>
                    <a:pt x="3350" y="34"/>
                    <a:pt x="2717" y="34"/>
                    <a:pt x="2084" y="318"/>
                  </a:cubicBezTo>
                  <a:cubicBezTo>
                    <a:pt x="1634" y="518"/>
                    <a:pt x="1051" y="717"/>
                    <a:pt x="701" y="1101"/>
                  </a:cubicBezTo>
                  <a:cubicBezTo>
                    <a:pt x="1" y="1851"/>
                    <a:pt x="2100" y="2417"/>
                    <a:pt x="2467" y="2467"/>
                  </a:cubicBezTo>
                  <a:cubicBezTo>
                    <a:pt x="3767" y="2650"/>
                    <a:pt x="5433" y="2900"/>
                    <a:pt x="6549" y="2000"/>
                  </a:cubicBezTo>
                  <a:cubicBezTo>
                    <a:pt x="6849" y="1767"/>
                    <a:pt x="7099" y="1434"/>
                    <a:pt x="6933" y="1067"/>
                  </a:cubicBezTo>
                  <a:cubicBezTo>
                    <a:pt x="6633" y="384"/>
                    <a:pt x="5649" y="84"/>
                    <a:pt x="49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6"/>
            <p:cNvSpPr/>
            <p:nvPr/>
          </p:nvSpPr>
          <p:spPr>
            <a:xfrm>
              <a:off x="5189450" y="-744375"/>
              <a:ext cx="177475" cy="121650"/>
            </a:xfrm>
            <a:custGeom>
              <a:avLst/>
              <a:gdLst/>
              <a:ahLst/>
              <a:cxnLst/>
              <a:rect l="l" t="t" r="r" b="b"/>
              <a:pathLst>
                <a:path w="7099" h="4866" extrusionOk="0">
                  <a:moveTo>
                    <a:pt x="2316" y="317"/>
                  </a:moveTo>
                  <a:cubicBezTo>
                    <a:pt x="1866" y="184"/>
                    <a:pt x="1600" y="0"/>
                    <a:pt x="1200" y="217"/>
                  </a:cubicBezTo>
                  <a:cubicBezTo>
                    <a:pt x="867" y="400"/>
                    <a:pt x="500" y="717"/>
                    <a:pt x="317" y="1050"/>
                  </a:cubicBezTo>
                  <a:cubicBezTo>
                    <a:pt x="17" y="1600"/>
                    <a:pt x="0" y="2450"/>
                    <a:pt x="217" y="3033"/>
                  </a:cubicBezTo>
                  <a:cubicBezTo>
                    <a:pt x="483" y="3716"/>
                    <a:pt x="1067" y="4133"/>
                    <a:pt x="1733" y="4383"/>
                  </a:cubicBezTo>
                  <a:cubicBezTo>
                    <a:pt x="2700" y="4733"/>
                    <a:pt x="3766" y="4666"/>
                    <a:pt x="4766" y="4733"/>
                  </a:cubicBezTo>
                  <a:cubicBezTo>
                    <a:pt x="5316" y="4749"/>
                    <a:pt x="5966" y="4866"/>
                    <a:pt x="6465" y="4533"/>
                  </a:cubicBezTo>
                  <a:cubicBezTo>
                    <a:pt x="6982" y="4199"/>
                    <a:pt x="7099" y="3533"/>
                    <a:pt x="7065" y="2933"/>
                  </a:cubicBezTo>
                  <a:cubicBezTo>
                    <a:pt x="7015" y="1917"/>
                    <a:pt x="6415" y="1150"/>
                    <a:pt x="6099" y="2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1" name="Google Shape;2421;p26"/>
          <p:cNvGrpSpPr/>
          <p:nvPr/>
        </p:nvGrpSpPr>
        <p:grpSpPr>
          <a:xfrm>
            <a:off x="5339550" y="674838"/>
            <a:ext cx="1620875" cy="302025"/>
            <a:chOff x="8952325" y="214150"/>
            <a:chExt cx="1620875" cy="302025"/>
          </a:xfrm>
        </p:grpSpPr>
        <p:sp>
          <p:nvSpPr>
            <p:cNvPr id="2422" name="Google Shape;2422;p26"/>
            <p:cNvSpPr/>
            <p:nvPr/>
          </p:nvSpPr>
          <p:spPr>
            <a:xfrm>
              <a:off x="8952325" y="279125"/>
              <a:ext cx="1620875" cy="237050"/>
            </a:xfrm>
            <a:custGeom>
              <a:avLst/>
              <a:gdLst/>
              <a:ahLst/>
              <a:cxnLst/>
              <a:rect l="l" t="t" r="r" b="b"/>
              <a:pathLst>
                <a:path w="64835" h="9482" extrusionOk="0">
                  <a:moveTo>
                    <a:pt x="27910" y="34"/>
                  </a:moveTo>
                  <a:cubicBezTo>
                    <a:pt x="25428" y="384"/>
                    <a:pt x="23178" y="1617"/>
                    <a:pt x="21045" y="2917"/>
                  </a:cubicBezTo>
                  <a:lnTo>
                    <a:pt x="21045" y="2917"/>
                  </a:lnTo>
                  <a:cubicBezTo>
                    <a:pt x="19712" y="3716"/>
                    <a:pt x="18562" y="4683"/>
                    <a:pt x="17129" y="5316"/>
                  </a:cubicBezTo>
                  <a:lnTo>
                    <a:pt x="17129" y="5316"/>
                  </a:lnTo>
                  <a:cubicBezTo>
                    <a:pt x="15830" y="5866"/>
                    <a:pt x="15380" y="6716"/>
                    <a:pt x="14430" y="7899"/>
                  </a:cubicBezTo>
                  <a:lnTo>
                    <a:pt x="14430" y="7899"/>
                  </a:lnTo>
                  <a:cubicBezTo>
                    <a:pt x="11831" y="8015"/>
                    <a:pt x="7182" y="8132"/>
                    <a:pt x="2733" y="8849"/>
                  </a:cubicBezTo>
                  <a:lnTo>
                    <a:pt x="2733" y="8849"/>
                  </a:lnTo>
                  <a:cubicBezTo>
                    <a:pt x="1950" y="8965"/>
                    <a:pt x="717" y="9015"/>
                    <a:pt x="0" y="9482"/>
                  </a:cubicBezTo>
                  <a:lnTo>
                    <a:pt x="0" y="9482"/>
                  </a:lnTo>
                  <a:cubicBezTo>
                    <a:pt x="617" y="9448"/>
                    <a:pt x="1233" y="9465"/>
                    <a:pt x="1833" y="9465"/>
                  </a:cubicBezTo>
                  <a:lnTo>
                    <a:pt x="1833" y="9465"/>
                  </a:lnTo>
                  <a:cubicBezTo>
                    <a:pt x="3749" y="9482"/>
                    <a:pt x="5599" y="9198"/>
                    <a:pt x="7498" y="9132"/>
                  </a:cubicBezTo>
                  <a:lnTo>
                    <a:pt x="7498" y="9132"/>
                  </a:lnTo>
                  <a:cubicBezTo>
                    <a:pt x="8481" y="9098"/>
                    <a:pt x="9465" y="9132"/>
                    <a:pt x="10448" y="9148"/>
                  </a:cubicBezTo>
                  <a:lnTo>
                    <a:pt x="10448" y="9148"/>
                  </a:lnTo>
                  <a:cubicBezTo>
                    <a:pt x="11431" y="9182"/>
                    <a:pt x="12414" y="9198"/>
                    <a:pt x="13397" y="9165"/>
                  </a:cubicBezTo>
                  <a:lnTo>
                    <a:pt x="13397" y="9165"/>
                  </a:lnTo>
                  <a:cubicBezTo>
                    <a:pt x="15030" y="9115"/>
                    <a:pt x="16613" y="8832"/>
                    <a:pt x="18263" y="8832"/>
                  </a:cubicBezTo>
                  <a:lnTo>
                    <a:pt x="18263" y="8832"/>
                  </a:lnTo>
                  <a:cubicBezTo>
                    <a:pt x="24061" y="8865"/>
                    <a:pt x="29860" y="8832"/>
                    <a:pt x="35658" y="8832"/>
                  </a:cubicBezTo>
                  <a:lnTo>
                    <a:pt x="35658" y="8832"/>
                  </a:lnTo>
                  <a:cubicBezTo>
                    <a:pt x="38458" y="8832"/>
                    <a:pt x="41374" y="9082"/>
                    <a:pt x="44123" y="8599"/>
                  </a:cubicBezTo>
                  <a:lnTo>
                    <a:pt x="44123" y="8599"/>
                  </a:lnTo>
                  <a:cubicBezTo>
                    <a:pt x="44723" y="8482"/>
                    <a:pt x="45340" y="8499"/>
                    <a:pt x="45939" y="8515"/>
                  </a:cubicBezTo>
                  <a:lnTo>
                    <a:pt x="45939" y="8515"/>
                  </a:lnTo>
                  <a:cubicBezTo>
                    <a:pt x="46506" y="8532"/>
                    <a:pt x="47072" y="8532"/>
                    <a:pt x="47639" y="8449"/>
                  </a:cubicBezTo>
                  <a:lnTo>
                    <a:pt x="47639" y="8449"/>
                  </a:lnTo>
                  <a:cubicBezTo>
                    <a:pt x="49289" y="8199"/>
                    <a:pt x="50855" y="8215"/>
                    <a:pt x="52521" y="8199"/>
                  </a:cubicBezTo>
                  <a:lnTo>
                    <a:pt x="52521" y="8199"/>
                  </a:lnTo>
                  <a:cubicBezTo>
                    <a:pt x="53054" y="8199"/>
                    <a:pt x="53604" y="8215"/>
                    <a:pt x="54138" y="8215"/>
                  </a:cubicBezTo>
                  <a:lnTo>
                    <a:pt x="54138" y="8215"/>
                  </a:lnTo>
                  <a:cubicBezTo>
                    <a:pt x="55920" y="8232"/>
                    <a:pt x="57687" y="8265"/>
                    <a:pt x="59436" y="8049"/>
                  </a:cubicBezTo>
                  <a:lnTo>
                    <a:pt x="59436" y="8049"/>
                  </a:lnTo>
                  <a:cubicBezTo>
                    <a:pt x="60003" y="7982"/>
                    <a:pt x="60586" y="7982"/>
                    <a:pt x="61169" y="7999"/>
                  </a:cubicBezTo>
                  <a:lnTo>
                    <a:pt x="61169" y="7999"/>
                  </a:lnTo>
                  <a:cubicBezTo>
                    <a:pt x="62002" y="8015"/>
                    <a:pt x="62835" y="8015"/>
                    <a:pt x="63585" y="7815"/>
                  </a:cubicBezTo>
                  <a:lnTo>
                    <a:pt x="63585" y="7815"/>
                  </a:lnTo>
                  <a:cubicBezTo>
                    <a:pt x="64069" y="7699"/>
                    <a:pt x="64235" y="7566"/>
                    <a:pt x="64835" y="7582"/>
                  </a:cubicBezTo>
                  <a:lnTo>
                    <a:pt x="64835" y="7582"/>
                  </a:lnTo>
                  <a:cubicBezTo>
                    <a:pt x="64385" y="7232"/>
                    <a:pt x="64235" y="7066"/>
                    <a:pt x="63702" y="6866"/>
                  </a:cubicBezTo>
                  <a:lnTo>
                    <a:pt x="63702" y="6866"/>
                  </a:lnTo>
                  <a:cubicBezTo>
                    <a:pt x="62935" y="6582"/>
                    <a:pt x="62036" y="6582"/>
                    <a:pt x="61336" y="6133"/>
                  </a:cubicBezTo>
                  <a:lnTo>
                    <a:pt x="61336" y="6133"/>
                  </a:lnTo>
                  <a:cubicBezTo>
                    <a:pt x="60836" y="5799"/>
                    <a:pt x="60403" y="5266"/>
                    <a:pt x="59820" y="5116"/>
                  </a:cubicBezTo>
                  <a:lnTo>
                    <a:pt x="59820" y="5116"/>
                  </a:lnTo>
                  <a:cubicBezTo>
                    <a:pt x="59603" y="5066"/>
                    <a:pt x="59336" y="5083"/>
                    <a:pt x="59070" y="5099"/>
                  </a:cubicBezTo>
                  <a:lnTo>
                    <a:pt x="59070" y="5099"/>
                  </a:lnTo>
                  <a:cubicBezTo>
                    <a:pt x="58753" y="5116"/>
                    <a:pt x="58437" y="5133"/>
                    <a:pt x="58187" y="5033"/>
                  </a:cubicBezTo>
                  <a:lnTo>
                    <a:pt x="58187" y="5033"/>
                  </a:lnTo>
                  <a:cubicBezTo>
                    <a:pt x="57620" y="4766"/>
                    <a:pt x="57770" y="4350"/>
                    <a:pt x="57620" y="3850"/>
                  </a:cubicBezTo>
                  <a:lnTo>
                    <a:pt x="57620" y="3850"/>
                  </a:lnTo>
                  <a:cubicBezTo>
                    <a:pt x="57487" y="3466"/>
                    <a:pt x="57170" y="3133"/>
                    <a:pt x="56870" y="2850"/>
                  </a:cubicBezTo>
                  <a:lnTo>
                    <a:pt x="56870" y="2850"/>
                  </a:lnTo>
                  <a:cubicBezTo>
                    <a:pt x="56104" y="2100"/>
                    <a:pt x="54787" y="1250"/>
                    <a:pt x="53754" y="967"/>
                  </a:cubicBezTo>
                  <a:lnTo>
                    <a:pt x="53754" y="967"/>
                  </a:lnTo>
                  <a:cubicBezTo>
                    <a:pt x="52988" y="750"/>
                    <a:pt x="51688" y="884"/>
                    <a:pt x="50905" y="1017"/>
                  </a:cubicBezTo>
                  <a:lnTo>
                    <a:pt x="50905" y="1017"/>
                  </a:lnTo>
                  <a:cubicBezTo>
                    <a:pt x="49189" y="1317"/>
                    <a:pt x="47489" y="1217"/>
                    <a:pt x="45756" y="1484"/>
                  </a:cubicBezTo>
                  <a:lnTo>
                    <a:pt x="45756" y="1484"/>
                  </a:lnTo>
                  <a:cubicBezTo>
                    <a:pt x="42957" y="1934"/>
                    <a:pt x="39974" y="2183"/>
                    <a:pt x="37191" y="1650"/>
                  </a:cubicBezTo>
                  <a:lnTo>
                    <a:pt x="37191" y="1650"/>
                  </a:lnTo>
                  <a:cubicBezTo>
                    <a:pt x="35692" y="1367"/>
                    <a:pt x="34142" y="1450"/>
                    <a:pt x="32659" y="1200"/>
                  </a:cubicBezTo>
                  <a:lnTo>
                    <a:pt x="32659" y="1200"/>
                  </a:lnTo>
                  <a:cubicBezTo>
                    <a:pt x="31160" y="950"/>
                    <a:pt x="29910" y="1"/>
                    <a:pt x="28410" y="1"/>
                  </a:cubicBezTo>
                  <a:lnTo>
                    <a:pt x="28410" y="1"/>
                  </a:lnTo>
                  <a:cubicBezTo>
                    <a:pt x="28244" y="1"/>
                    <a:pt x="28077" y="17"/>
                    <a:pt x="27910" y="34"/>
                  </a:cubicBezTo>
                </a:path>
              </a:pathLst>
            </a:custGeom>
            <a:solidFill>
              <a:srgbClr val="F4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6"/>
            <p:cNvSpPr/>
            <p:nvPr/>
          </p:nvSpPr>
          <p:spPr>
            <a:xfrm>
              <a:off x="9985825" y="291625"/>
              <a:ext cx="398275" cy="151650"/>
            </a:xfrm>
            <a:custGeom>
              <a:avLst/>
              <a:gdLst/>
              <a:ahLst/>
              <a:cxnLst/>
              <a:rect l="l" t="t" r="r" b="b"/>
              <a:pathLst>
                <a:path w="15931" h="6066" extrusionOk="0">
                  <a:moveTo>
                    <a:pt x="134" y="5366"/>
                  </a:moveTo>
                  <a:cubicBezTo>
                    <a:pt x="0" y="4916"/>
                    <a:pt x="34" y="4499"/>
                    <a:pt x="217" y="4100"/>
                  </a:cubicBezTo>
                  <a:cubicBezTo>
                    <a:pt x="667" y="3650"/>
                    <a:pt x="1150" y="3233"/>
                    <a:pt x="1667" y="2883"/>
                  </a:cubicBezTo>
                  <a:cubicBezTo>
                    <a:pt x="2966" y="1950"/>
                    <a:pt x="4433" y="1217"/>
                    <a:pt x="5982" y="767"/>
                  </a:cubicBezTo>
                  <a:cubicBezTo>
                    <a:pt x="7565" y="317"/>
                    <a:pt x="9298" y="1"/>
                    <a:pt x="10948" y="284"/>
                  </a:cubicBezTo>
                  <a:cubicBezTo>
                    <a:pt x="12614" y="550"/>
                    <a:pt x="14847" y="584"/>
                    <a:pt x="15364" y="2567"/>
                  </a:cubicBezTo>
                  <a:cubicBezTo>
                    <a:pt x="15930" y="4783"/>
                    <a:pt x="12664" y="5033"/>
                    <a:pt x="11215" y="5216"/>
                  </a:cubicBezTo>
                  <a:cubicBezTo>
                    <a:pt x="9665" y="5416"/>
                    <a:pt x="8149" y="5766"/>
                    <a:pt x="6582" y="5899"/>
                  </a:cubicBezTo>
                  <a:cubicBezTo>
                    <a:pt x="4683" y="6066"/>
                    <a:pt x="2683" y="5882"/>
                    <a:pt x="134" y="53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6"/>
            <p:cNvSpPr/>
            <p:nvPr/>
          </p:nvSpPr>
          <p:spPr>
            <a:xfrm>
              <a:off x="9960825" y="307450"/>
              <a:ext cx="102925" cy="62100"/>
            </a:xfrm>
            <a:custGeom>
              <a:avLst/>
              <a:gdLst/>
              <a:ahLst/>
              <a:cxnLst/>
              <a:rect l="l" t="t" r="r" b="b"/>
              <a:pathLst>
                <a:path w="4117" h="2484" extrusionOk="0">
                  <a:moveTo>
                    <a:pt x="1" y="2483"/>
                  </a:moveTo>
                  <a:cubicBezTo>
                    <a:pt x="17" y="1517"/>
                    <a:pt x="1" y="1184"/>
                    <a:pt x="834" y="701"/>
                  </a:cubicBezTo>
                  <a:cubicBezTo>
                    <a:pt x="1234" y="467"/>
                    <a:pt x="1767" y="201"/>
                    <a:pt x="2250" y="117"/>
                  </a:cubicBezTo>
                  <a:cubicBezTo>
                    <a:pt x="2667" y="34"/>
                    <a:pt x="3367" y="1"/>
                    <a:pt x="3600" y="451"/>
                  </a:cubicBezTo>
                  <a:cubicBezTo>
                    <a:pt x="4116" y="1500"/>
                    <a:pt x="1134" y="1934"/>
                    <a:pt x="717" y="20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6"/>
            <p:cNvSpPr/>
            <p:nvPr/>
          </p:nvSpPr>
          <p:spPr>
            <a:xfrm>
              <a:off x="9495525" y="214150"/>
              <a:ext cx="409500" cy="192475"/>
            </a:xfrm>
            <a:custGeom>
              <a:avLst/>
              <a:gdLst/>
              <a:ahLst/>
              <a:cxnLst/>
              <a:rect l="l" t="t" r="r" b="b"/>
              <a:pathLst>
                <a:path w="16380" h="7699" extrusionOk="0">
                  <a:moveTo>
                    <a:pt x="16380" y="5666"/>
                  </a:moveTo>
                  <a:cubicBezTo>
                    <a:pt x="16347" y="5249"/>
                    <a:pt x="16297" y="4832"/>
                    <a:pt x="16197" y="4433"/>
                  </a:cubicBezTo>
                  <a:cubicBezTo>
                    <a:pt x="15980" y="4149"/>
                    <a:pt x="15713" y="3899"/>
                    <a:pt x="15413" y="3683"/>
                  </a:cubicBezTo>
                  <a:cubicBezTo>
                    <a:pt x="14614" y="3050"/>
                    <a:pt x="13830" y="2366"/>
                    <a:pt x="12947" y="1850"/>
                  </a:cubicBezTo>
                  <a:cubicBezTo>
                    <a:pt x="11181" y="800"/>
                    <a:pt x="8748" y="0"/>
                    <a:pt x="6666" y="17"/>
                  </a:cubicBezTo>
                  <a:cubicBezTo>
                    <a:pt x="5799" y="34"/>
                    <a:pt x="5066" y="267"/>
                    <a:pt x="4316" y="667"/>
                  </a:cubicBezTo>
                  <a:cubicBezTo>
                    <a:pt x="3283" y="1233"/>
                    <a:pt x="2083" y="2166"/>
                    <a:pt x="1400" y="3133"/>
                  </a:cubicBezTo>
                  <a:cubicBezTo>
                    <a:pt x="1000" y="3699"/>
                    <a:pt x="617" y="4349"/>
                    <a:pt x="384" y="4999"/>
                  </a:cubicBezTo>
                  <a:cubicBezTo>
                    <a:pt x="217" y="5466"/>
                    <a:pt x="0" y="6199"/>
                    <a:pt x="100" y="6715"/>
                  </a:cubicBezTo>
                  <a:cubicBezTo>
                    <a:pt x="284" y="7698"/>
                    <a:pt x="2000" y="7365"/>
                    <a:pt x="2716" y="7315"/>
                  </a:cubicBezTo>
                  <a:cubicBezTo>
                    <a:pt x="3750" y="7249"/>
                    <a:pt x="4799" y="7032"/>
                    <a:pt x="5849" y="7049"/>
                  </a:cubicBezTo>
                  <a:cubicBezTo>
                    <a:pt x="6666" y="7049"/>
                    <a:pt x="7449" y="7232"/>
                    <a:pt x="8248" y="7315"/>
                  </a:cubicBezTo>
                  <a:cubicBezTo>
                    <a:pt x="9648" y="7465"/>
                    <a:pt x="11298" y="7448"/>
                    <a:pt x="12664" y="7182"/>
                  </a:cubicBezTo>
                  <a:cubicBezTo>
                    <a:pt x="13164" y="7082"/>
                    <a:pt x="13697" y="6865"/>
                    <a:pt x="14147" y="6615"/>
                  </a:cubicBezTo>
                  <a:cubicBezTo>
                    <a:pt x="14747" y="6299"/>
                    <a:pt x="15097" y="5732"/>
                    <a:pt x="16380" y="56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6"/>
            <p:cNvSpPr/>
            <p:nvPr/>
          </p:nvSpPr>
          <p:spPr>
            <a:xfrm>
              <a:off x="10329500" y="394525"/>
              <a:ext cx="118325" cy="55850"/>
            </a:xfrm>
            <a:custGeom>
              <a:avLst/>
              <a:gdLst/>
              <a:ahLst/>
              <a:cxnLst/>
              <a:rect l="l" t="t" r="r" b="b"/>
              <a:pathLst>
                <a:path w="4733" h="2234" extrusionOk="0">
                  <a:moveTo>
                    <a:pt x="0" y="1816"/>
                  </a:moveTo>
                  <a:cubicBezTo>
                    <a:pt x="400" y="1200"/>
                    <a:pt x="550" y="850"/>
                    <a:pt x="1200" y="600"/>
                  </a:cubicBezTo>
                  <a:cubicBezTo>
                    <a:pt x="1700" y="400"/>
                    <a:pt x="2183" y="267"/>
                    <a:pt x="2733" y="184"/>
                  </a:cubicBezTo>
                  <a:cubicBezTo>
                    <a:pt x="3066" y="134"/>
                    <a:pt x="4433" y="0"/>
                    <a:pt x="4616" y="550"/>
                  </a:cubicBezTo>
                  <a:cubicBezTo>
                    <a:pt x="4733" y="900"/>
                    <a:pt x="4283" y="1267"/>
                    <a:pt x="4016" y="1400"/>
                  </a:cubicBezTo>
                  <a:cubicBezTo>
                    <a:pt x="3000" y="1900"/>
                    <a:pt x="1917" y="1950"/>
                    <a:pt x="833" y="22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6"/>
            <p:cNvSpPr/>
            <p:nvPr/>
          </p:nvSpPr>
          <p:spPr>
            <a:xfrm>
              <a:off x="9764625" y="410775"/>
              <a:ext cx="130000" cy="46675"/>
            </a:xfrm>
            <a:custGeom>
              <a:avLst/>
              <a:gdLst/>
              <a:ahLst/>
              <a:cxnLst/>
              <a:rect l="l" t="t" r="r" b="b"/>
              <a:pathLst>
                <a:path w="5200" h="1867" extrusionOk="0">
                  <a:moveTo>
                    <a:pt x="1" y="1433"/>
                  </a:moveTo>
                  <a:cubicBezTo>
                    <a:pt x="367" y="983"/>
                    <a:pt x="517" y="717"/>
                    <a:pt x="1050" y="600"/>
                  </a:cubicBezTo>
                  <a:cubicBezTo>
                    <a:pt x="1683" y="450"/>
                    <a:pt x="2350" y="267"/>
                    <a:pt x="3000" y="200"/>
                  </a:cubicBezTo>
                  <a:cubicBezTo>
                    <a:pt x="3500" y="150"/>
                    <a:pt x="4533" y="0"/>
                    <a:pt x="4933" y="433"/>
                  </a:cubicBezTo>
                  <a:cubicBezTo>
                    <a:pt x="5199" y="717"/>
                    <a:pt x="4866" y="1000"/>
                    <a:pt x="4566" y="1166"/>
                  </a:cubicBezTo>
                  <a:cubicBezTo>
                    <a:pt x="4183" y="1366"/>
                    <a:pt x="3700" y="1400"/>
                    <a:pt x="3283" y="1433"/>
                  </a:cubicBezTo>
                  <a:cubicBezTo>
                    <a:pt x="2317" y="1533"/>
                    <a:pt x="1367" y="1683"/>
                    <a:pt x="417" y="18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6"/>
        </a:solidFill>
        <a:effectLst/>
      </p:bgPr>
    </p:bg>
    <p:spTree>
      <p:nvGrpSpPr>
        <p:cNvPr id="1" name="Shape 3443"/>
        <p:cNvGrpSpPr/>
        <p:nvPr/>
      </p:nvGrpSpPr>
      <p:grpSpPr>
        <a:xfrm>
          <a:off x="0" y="0"/>
          <a:ext cx="0" cy="0"/>
          <a:chOff x="0" y="0"/>
          <a:chExt cx="0" cy="0"/>
        </a:xfrm>
      </p:grpSpPr>
      <p:grpSp>
        <p:nvGrpSpPr>
          <p:cNvPr id="3444" name="Google Shape;3444;p36"/>
          <p:cNvGrpSpPr/>
          <p:nvPr/>
        </p:nvGrpSpPr>
        <p:grpSpPr>
          <a:xfrm>
            <a:off x="183925" y="222888"/>
            <a:ext cx="3341725" cy="1430925"/>
            <a:chOff x="5967200" y="-891425"/>
            <a:chExt cx="3341725" cy="1430925"/>
          </a:xfrm>
        </p:grpSpPr>
        <p:sp>
          <p:nvSpPr>
            <p:cNvPr id="3445" name="Google Shape;3445;p36"/>
            <p:cNvSpPr/>
            <p:nvPr/>
          </p:nvSpPr>
          <p:spPr>
            <a:xfrm>
              <a:off x="9023975" y="-643975"/>
              <a:ext cx="175800" cy="217050"/>
            </a:xfrm>
            <a:custGeom>
              <a:avLst/>
              <a:gdLst/>
              <a:ahLst/>
              <a:cxnLst/>
              <a:rect l="l" t="t" r="r" b="b"/>
              <a:pathLst>
                <a:path w="7032" h="8682" extrusionOk="0">
                  <a:moveTo>
                    <a:pt x="367" y="7782"/>
                  </a:moveTo>
                  <a:cubicBezTo>
                    <a:pt x="217" y="6732"/>
                    <a:pt x="0" y="6182"/>
                    <a:pt x="383" y="5266"/>
                  </a:cubicBezTo>
                  <a:cubicBezTo>
                    <a:pt x="883" y="4016"/>
                    <a:pt x="1516" y="2899"/>
                    <a:pt x="2633" y="2116"/>
                  </a:cubicBezTo>
                  <a:cubicBezTo>
                    <a:pt x="3733" y="1316"/>
                    <a:pt x="5732" y="0"/>
                    <a:pt x="6715" y="1733"/>
                  </a:cubicBezTo>
                  <a:cubicBezTo>
                    <a:pt x="7032" y="2283"/>
                    <a:pt x="6899" y="2816"/>
                    <a:pt x="6699" y="3399"/>
                  </a:cubicBezTo>
                  <a:cubicBezTo>
                    <a:pt x="6415" y="4249"/>
                    <a:pt x="6132" y="5066"/>
                    <a:pt x="5682" y="5849"/>
                  </a:cubicBezTo>
                  <a:cubicBezTo>
                    <a:pt x="5099" y="6865"/>
                    <a:pt x="3883" y="8681"/>
                    <a:pt x="367" y="778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6"/>
            <p:cNvSpPr/>
            <p:nvPr/>
          </p:nvSpPr>
          <p:spPr>
            <a:xfrm>
              <a:off x="6484550" y="-491925"/>
              <a:ext cx="84600" cy="90400"/>
            </a:xfrm>
            <a:custGeom>
              <a:avLst/>
              <a:gdLst/>
              <a:ahLst/>
              <a:cxnLst/>
              <a:rect l="l" t="t" r="r" b="b"/>
              <a:pathLst>
                <a:path w="3384" h="3616" extrusionOk="0">
                  <a:moveTo>
                    <a:pt x="567" y="650"/>
                  </a:moveTo>
                  <a:cubicBezTo>
                    <a:pt x="1417" y="383"/>
                    <a:pt x="1917" y="0"/>
                    <a:pt x="2684" y="600"/>
                  </a:cubicBezTo>
                  <a:cubicBezTo>
                    <a:pt x="3200" y="1000"/>
                    <a:pt x="3383" y="1566"/>
                    <a:pt x="3383" y="2199"/>
                  </a:cubicBezTo>
                  <a:cubicBezTo>
                    <a:pt x="3367" y="2749"/>
                    <a:pt x="3267" y="3566"/>
                    <a:pt x="2600" y="3599"/>
                  </a:cubicBezTo>
                  <a:cubicBezTo>
                    <a:pt x="2134" y="3616"/>
                    <a:pt x="1800" y="3383"/>
                    <a:pt x="1417" y="3149"/>
                  </a:cubicBezTo>
                  <a:cubicBezTo>
                    <a:pt x="1067" y="2933"/>
                    <a:pt x="667" y="2683"/>
                    <a:pt x="417" y="2333"/>
                  </a:cubicBezTo>
                  <a:cubicBezTo>
                    <a:pt x="1" y="1766"/>
                    <a:pt x="234" y="1350"/>
                    <a:pt x="567" y="7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6"/>
            <p:cNvSpPr/>
            <p:nvPr/>
          </p:nvSpPr>
          <p:spPr>
            <a:xfrm>
              <a:off x="6593275" y="-604000"/>
              <a:ext cx="114600" cy="86250"/>
            </a:xfrm>
            <a:custGeom>
              <a:avLst/>
              <a:gdLst/>
              <a:ahLst/>
              <a:cxnLst/>
              <a:rect l="l" t="t" r="r" b="b"/>
              <a:pathLst>
                <a:path w="4584" h="3450" extrusionOk="0">
                  <a:moveTo>
                    <a:pt x="1" y="2883"/>
                  </a:moveTo>
                  <a:cubicBezTo>
                    <a:pt x="351" y="3067"/>
                    <a:pt x="701" y="3267"/>
                    <a:pt x="1034" y="3450"/>
                  </a:cubicBezTo>
                  <a:cubicBezTo>
                    <a:pt x="1301" y="3450"/>
                    <a:pt x="1550" y="3417"/>
                    <a:pt x="1800" y="3317"/>
                  </a:cubicBezTo>
                  <a:cubicBezTo>
                    <a:pt x="2550" y="3133"/>
                    <a:pt x="3283" y="3000"/>
                    <a:pt x="3850" y="2434"/>
                  </a:cubicBezTo>
                  <a:cubicBezTo>
                    <a:pt x="4583" y="1717"/>
                    <a:pt x="4450" y="967"/>
                    <a:pt x="3733" y="284"/>
                  </a:cubicBezTo>
                  <a:cubicBezTo>
                    <a:pt x="3600" y="151"/>
                    <a:pt x="3467" y="1"/>
                    <a:pt x="3267" y="101"/>
                  </a:cubicBezTo>
                  <a:cubicBezTo>
                    <a:pt x="3100" y="184"/>
                    <a:pt x="3150" y="351"/>
                    <a:pt x="3067" y="467"/>
                  </a:cubicBezTo>
                  <a:cubicBezTo>
                    <a:pt x="2900" y="667"/>
                    <a:pt x="2567" y="751"/>
                    <a:pt x="2384" y="884"/>
                  </a:cubicBezTo>
                  <a:cubicBezTo>
                    <a:pt x="1934" y="1217"/>
                    <a:pt x="1517" y="1884"/>
                    <a:pt x="984" y="20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6"/>
            <p:cNvSpPr/>
            <p:nvPr/>
          </p:nvSpPr>
          <p:spPr>
            <a:xfrm>
              <a:off x="6601625" y="-494425"/>
              <a:ext cx="170800" cy="79575"/>
            </a:xfrm>
            <a:custGeom>
              <a:avLst/>
              <a:gdLst/>
              <a:ahLst/>
              <a:cxnLst/>
              <a:rect l="l" t="t" r="r" b="b"/>
              <a:pathLst>
                <a:path w="6832" h="3183" extrusionOk="0">
                  <a:moveTo>
                    <a:pt x="6832" y="1300"/>
                  </a:moveTo>
                  <a:cubicBezTo>
                    <a:pt x="5715" y="733"/>
                    <a:pt x="4766" y="100"/>
                    <a:pt x="3483" y="33"/>
                  </a:cubicBezTo>
                  <a:cubicBezTo>
                    <a:pt x="2649" y="0"/>
                    <a:pt x="1200" y="483"/>
                    <a:pt x="733" y="1250"/>
                  </a:cubicBezTo>
                  <a:cubicBezTo>
                    <a:pt x="583" y="1500"/>
                    <a:pt x="467" y="1800"/>
                    <a:pt x="350" y="2066"/>
                  </a:cubicBezTo>
                  <a:cubicBezTo>
                    <a:pt x="283" y="2233"/>
                    <a:pt x="133" y="2383"/>
                    <a:pt x="83" y="2566"/>
                  </a:cubicBezTo>
                  <a:cubicBezTo>
                    <a:pt x="0" y="2866"/>
                    <a:pt x="117" y="2916"/>
                    <a:pt x="317" y="3033"/>
                  </a:cubicBezTo>
                  <a:cubicBezTo>
                    <a:pt x="617" y="3183"/>
                    <a:pt x="800" y="3149"/>
                    <a:pt x="1200" y="3149"/>
                  </a:cubicBezTo>
                  <a:cubicBezTo>
                    <a:pt x="2383" y="3116"/>
                    <a:pt x="3549" y="2983"/>
                    <a:pt x="4716" y="284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6"/>
            <p:cNvSpPr/>
            <p:nvPr/>
          </p:nvSpPr>
          <p:spPr>
            <a:xfrm>
              <a:off x="9090625" y="-304075"/>
              <a:ext cx="152475" cy="127500"/>
            </a:xfrm>
            <a:custGeom>
              <a:avLst/>
              <a:gdLst/>
              <a:ahLst/>
              <a:cxnLst/>
              <a:rect l="l" t="t" r="r" b="b"/>
              <a:pathLst>
                <a:path w="6099" h="5100" extrusionOk="0">
                  <a:moveTo>
                    <a:pt x="4516" y="1"/>
                  </a:moveTo>
                  <a:cubicBezTo>
                    <a:pt x="4066" y="817"/>
                    <a:pt x="3599" y="1401"/>
                    <a:pt x="2866" y="1984"/>
                  </a:cubicBezTo>
                  <a:cubicBezTo>
                    <a:pt x="2483" y="2300"/>
                    <a:pt x="2083" y="2617"/>
                    <a:pt x="1683" y="2934"/>
                  </a:cubicBezTo>
                  <a:cubicBezTo>
                    <a:pt x="1367" y="3183"/>
                    <a:pt x="833" y="3433"/>
                    <a:pt x="583" y="3767"/>
                  </a:cubicBezTo>
                  <a:cubicBezTo>
                    <a:pt x="0" y="4516"/>
                    <a:pt x="1167" y="4816"/>
                    <a:pt x="1716" y="4900"/>
                  </a:cubicBezTo>
                  <a:cubicBezTo>
                    <a:pt x="2916" y="5100"/>
                    <a:pt x="4432" y="4900"/>
                    <a:pt x="5366" y="4083"/>
                  </a:cubicBezTo>
                  <a:cubicBezTo>
                    <a:pt x="5566" y="3900"/>
                    <a:pt x="5782" y="3750"/>
                    <a:pt x="5915" y="3500"/>
                  </a:cubicBezTo>
                  <a:cubicBezTo>
                    <a:pt x="6032" y="3233"/>
                    <a:pt x="6049" y="2900"/>
                    <a:pt x="6065" y="2617"/>
                  </a:cubicBezTo>
                  <a:cubicBezTo>
                    <a:pt x="6099" y="1767"/>
                    <a:pt x="6015" y="767"/>
                    <a:pt x="45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6"/>
            <p:cNvSpPr/>
            <p:nvPr/>
          </p:nvSpPr>
          <p:spPr>
            <a:xfrm>
              <a:off x="9219750" y="-405700"/>
              <a:ext cx="78350" cy="107075"/>
            </a:xfrm>
            <a:custGeom>
              <a:avLst/>
              <a:gdLst/>
              <a:ahLst/>
              <a:cxnLst/>
              <a:rect l="l" t="t" r="r" b="b"/>
              <a:pathLst>
                <a:path w="3134" h="4283" extrusionOk="0">
                  <a:moveTo>
                    <a:pt x="2567" y="150"/>
                  </a:moveTo>
                  <a:cubicBezTo>
                    <a:pt x="2000" y="833"/>
                    <a:pt x="1434" y="1533"/>
                    <a:pt x="884" y="2250"/>
                  </a:cubicBezTo>
                  <a:cubicBezTo>
                    <a:pt x="667" y="2516"/>
                    <a:pt x="1" y="3333"/>
                    <a:pt x="217" y="3766"/>
                  </a:cubicBezTo>
                  <a:cubicBezTo>
                    <a:pt x="467" y="4283"/>
                    <a:pt x="1150" y="3583"/>
                    <a:pt x="1384" y="3366"/>
                  </a:cubicBezTo>
                  <a:cubicBezTo>
                    <a:pt x="1900" y="2883"/>
                    <a:pt x="2467" y="2616"/>
                    <a:pt x="2817" y="1966"/>
                  </a:cubicBezTo>
                  <a:cubicBezTo>
                    <a:pt x="2983" y="1650"/>
                    <a:pt x="3133" y="1500"/>
                    <a:pt x="3133" y="1133"/>
                  </a:cubicBezTo>
                  <a:cubicBezTo>
                    <a:pt x="3117" y="683"/>
                    <a:pt x="3033" y="433"/>
                    <a:pt x="28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36"/>
            <p:cNvSpPr/>
            <p:nvPr/>
          </p:nvSpPr>
          <p:spPr>
            <a:xfrm>
              <a:off x="6695750" y="-534425"/>
              <a:ext cx="50850" cy="70000"/>
            </a:xfrm>
            <a:custGeom>
              <a:avLst/>
              <a:gdLst/>
              <a:ahLst/>
              <a:cxnLst/>
              <a:rect l="l" t="t" r="r" b="b"/>
              <a:pathLst>
                <a:path w="2034" h="2800" extrusionOk="0">
                  <a:moveTo>
                    <a:pt x="467" y="2133"/>
                  </a:moveTo>
                  <a:cubicBezTo>
                    <a:pt x="284" y="1900"/>
                    <a:pt x="117" y="1633"/>
                    <a:pt x="1" y="1367"/>
                  </a:cubicBezTo>
                  <a:cubicBezTo>
                    <a:pt x="301" y="967"/>
                    <a:pt x="851" y="0"/>
                    <a:pt x="1501" y="250"/>
                  </a:cubicBezTo>
                  <a:cubicBezTo>
                    <a:pt x="1934" y="434"/>
                    <a:pt x="2034" y="934"/>
                    <a:pt x="1884" y="1333"/>
                  </a:cubicBezTo>
                  <a:cubicBezTo>
                    <a:pt x="1767" y="1700"/>
                    <a:pt x="1051" y="2800"/>
                    <a:pt x="567" y="22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36"/>
            <p:cNvSpPr/>
            <p:nvPr/>
          </p:nvSpPr>
          <p:spPr>
            <a:xfrm>
              <a:off x="6254200" y="-4125"/>
              <a:ext cx="125825" cy="101650"/>
            </a:xfrm>
            <a:custGeom>
              <a:avLst/>
              <a:gdLst/>
              <a:ahLst/>
              <a:cxnLst/>
              <a:rect l="l" t="t" r="r" b="b"/>
              <a:pathLst>
                <a:path w="5033" h="4066" extrusionOk="0">
                  <a:moveTo>
                    <a:pt x="3599" y="400"/>
                  </a:moveTo>
                  <a:cubicBezTo>
                    <a:pt x="2983" y="100"/>
                    <a:pt x="2700" y="0"/>
                    <a:pt x="2016" y="100"/>
                  </a:cubicBezTo>
                  <a:cubicBezTo>
                    <a:pt x="1650" y="150"/>
                    <a:pt x="1183" y="150"/>
                    <a:pt x="867" y="417"/>
                  </a:cubicBezTo>
                  <a:cubicBezTo>
                    <a:pt x="250" y="916"/>
                    <a:pt x="50" y="2083"/>
                    <a:pt x="17" y="2816"/>
                  </a:cubicBezTo>
                  <a:cubicBezTo>
                    <a:pt x="0" y="3216"/>
                    <a:pt x="67" y="3616"/>
                    <a:pt x="450" y="3816"/>
                  </a:cubicBezTo>
                  <a:cubicBezTo>
                    <a:pt x="983" y="4066"/>
                    <a:pt x="1917" y="3799"/>
                    <a:pt x="2400" y="3599"/>
                  </a:cubicBezTo>
                  <a:cubicBezTo>
                    <a:pt x="3749" y="3033"/>
                    <a:pt x="5032" y="1300"/>
                    <a:pt x="3599" y="4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36"/>
            <p:cNvSpPr/>
            <p:nvPr/>
          </p:nvSpPr>
          <p:spPr>
            <a:xfrm>
              <a:off x="8922325" y="-688150"/>
              <a:ext cx="180400" cy="184575"/>
            </a:xfrm>
            <a:custGeom>
              <a:avLst/>
              <a:gdLst/>
              <a:ahLst/>
              <a:cxnLst/>
              <a:rect l="l" t="t" r="r" b="b"/>
              <a:pathLst>
                <a:path w="7216" h="7383" extrusionOk="0">
                  <a:moveTo>
                    <a:pt x="750" y="2817"/>
                  </a:moveTo>
                  <a:cubicBezTo>
                    <a:pt x="767" y="2634"/>
                    <a:pt x="784" y="2117"/>
                    <a:pt x="867" y="1867"/>
                  </a:cubicBezTo>
                  <a:cubicBezTo>
                    <a:pt x="967" y="1551"/>
                    <a:pt x="1467" y="1234"/>
                    <a:pt x="1750" y="1034"/>
                  </a:cubicBezTo>
                  <a:cubicBezTo>
                    <a:pt x="2633" y="434"/>
                    <a:pt x="3866" y="1"/>
                    <a:pt x="4949" y="201"/>
                  </a:cubicBezTo>
                  <a:cubicBezTo>
                    <a:pt x="5732" y="351"/>
                    <a:pt x="6449" y="667"/>
                    <a:pt x="6849" y="1384"/>
                  </a:cubicBezTo>
                  <a:cubicBezTo>
                    <a:pt x="7165" y="1950"/>
                    <a:pt x="7215" y="2850"/>
                    <a:pt x="6999" y="3467"/>
                  </a:cubicBezTo>
                  <a:cubicBezTo>
                    <a:pt x="6499" y="4933"/>
                    <a:pt x="5749" y="6399"/>
                    <a:pt x="4199" y="6949"/>
                  </a:cubicBezTo>
                  <a:cubicBezTo>
                    <a:pt x="3333" y="7266"/>
                    <a:pt x="2466" y="7382"/>
                    <a:pt x="1617" y="6899"/>
                  </a:cubicBezTo>
                  <a:cubicBezTo>
                    <a:pt x="1183" y="6666"/>
                    <a:pt x="784" y="6333"/>
                    <a:pt x="467" y="5933"/>
                  </a:cubicBezTo>
                  <a:cubicBezTo>
                    <a:pt x="0" y="5350"/>
                    <a:pt x="17" y="4683"/>
                    <a:pt x="750" y="28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4" name="Google Shape;3454;p36"/>
            <p:cNvGrpSpPr/>
            <p:nvPr/>
          </p:nvGrpSpPr>
          <p:grpSpPr>
            <a:xfrm>
              <a:off x="5967200" y="-891425"/>
              <a:ext cx="3341725" cy="1430925"/>
              <a:chOff x="5967200" y="-891425"/>
              <a:chExt cx="3341725" cy="1430925"/>
            </a:xfrm>
          </p:grpSpPr>
          <p:sp>
            <p:nvSpPr>
              <p:cNvPr id="3455" name="Google Shape;3455;p36"/>
              <p:cNvSpPr/>
              <p:nvPr/>
            </p:nvSpPr>
            <p:spPr>
              <a:xfrm>
                <a:off x="6005075" y="-891425"/>
                <a:ext cx="3303850" cy="1371375"/>
              </a:xfrm>
              <a:custGeom>
                <a:avLst/>
                <a:gdLst/>
                <a:ahLst/>
                <a:cxnLst/>
                <a:rect l="l" t="t" r="r" b="b"/>
                <a:pathLst>
                  <a:path w="132154" h="54855" extrusionOk="0">
                    <a:moveTo>
                      <a:pt x="114208" y="67"/>
                    </a:moveTo>
                    <a:cubicBezTo>
                      <a:pt x="110192" y="334"/>
                      <a:pt x="106026" y="700"/>
                      <a:pt x="102060" y="1450"/>
                    </a:cubicBezTo>
                    <a:lnTo>
                      <a:pt x="102060" y="1450"/>
                    </a:lnTo>
                    <a:cubicBezTo>
                      <a:pt x="100144" y="1817"/>
                      <a:pt x="98278" y="2183"/>
                      <a:pt x="96328" y="2183"/>
                    </a:cubicBezTo>
                    <a:lnTo>
                      <a:pt x="96328" y="2183"/>
                    </a:lnTo>
                    <a:cubicBezTo>
                      <a:pt x="94629" y="2167"/>
                      <a:pt x="93063" y="1633"/>
                      <a:pt x="91396" y="1450"/>
                    </a:cubicBezTo>
                    <a:lnTo>
                      <a:pt x="91396" y="1450"/>
                    </a:lnTo>
                    <a:cubicBezTo>
                      <a:pt x="90363" y="1334"/>
                      <a:pt x="89447" y="1084"/>
                      <a:pt x="88380" y="1084"/>
                    </a:cubicBezTo>
                    <a:lnTo>
                      <a:pt x="88380" y="1084"/>
                    </a:lnTo>
                    <a:cubicBezTo>
                      <a:pt x="88097" y="1100"/>
                      <a:pt x="87797" y="1084"/>
                      <a:pt x="87514" y="1084"/>
                    </a:cubicBezTo>
                    <a:lnTo>
                      <a:pt x="87514" y="1084"/>
                    </a:lnTo>
                    <a:cubicBezTo>
                      <a:pt x="86781" y="1067"/>
                      <a:pt x="86031" y="1067"/>
                      <a:pt x="85298" y="1167"/>
                    </a:cubicBezTo>
                    <a:lnTo>
                      <a:pt x="85298" y="1167"/>
                    </a:lnTo>
                    <a:cubicBezTo>
                      <a:pt x="79199" y="1967"/>
                      <a:pt x="73151" y="3050"/>
                      <a:pt x="67052" y="3983"/>
                    </a:cubicBezTo>
                    <a:lnTo>
                      <a:pt x="67052" y="3983"/>
                    </a:lnTo>
                    <a:cubicBezTo>
                      <a:pt x="63370" y="4549"/>
                      <a:pt x="59687" y="4716"/>
                      <a:pt x="56005" y="5133"/>
                    </a:cubicBezTo>
                    <a:lnTo>
                      <a:pt x="56005" y="5133"/>
                    </a:lnTo>
                    <a:cubicBezTo>
                      <a:pt x="54355" y="5316"/>
                      <a:pt x="52839" y="5699"/>
                      <a:pt x="51289" y="6316"/>
                    </a:cubicBezTo>
                    <a:lnTo>
                      <a:pt x="51289" y="6316"/>
                    </a:lnTo>
                    <a:cubicBezTo>
                      <a:pt x="50206" y="6749"/>
                      <a:pt x="49073" y="7349"/>
                      <a:pt x="47940" y="7549"/>
                    </a:cubicBezTo>
                    <a:lnTo>
                      <a:pt x="47940" y="7549"/>
                    </a:lnTo>
                    <a:cubicBezTo>
                      <a:pt x="47407" y="7649"/>
                      <a:pt x="46840" y="7632"/>
                      <a:pt x="46274" y="7599"/>
                    </a:cubicBezTo>
                    <a:lnTo>
                      <a:pt x="46274" y="7599"/>
                    </a:lnTo>
                    <a:cubicBezTo>
                      <a:pt x="46024" y="7599"/>
                      <a:pt x="45774" y="7582"/>
                      <a:pt x="45540" y="7582"/>
                    </a:cubicBezTo>
                    <a:lnTo>
                      <a:pt x="45540" y="7582"/>
                    </a:lnTo>
                    <a:cubicBezTo>
                      <a:pt x="45340" y="7582"/>
                      <a:pt x="45140" y="7582"/>
                      <a:pt x="44957" y="7582"/>
                    </a:cubicBezTo>
                    <a:lnTo>
                      <a:pt x="44957" y="7582"/>
                    </a:lnTo>
                    <a:cubicBezTo>
                      <a:pt x="43441" y="7565"/>
                      <a:pt x="41891" y="7549"/>
                      <a:pt x="40508" y="8365"/>
                    </a:cubicBezTo>
                    <a:lnTo>
                      <a:pt x="40508" y="8365"/>
                    </a:lnTo>
                    <a:cubicBezTo>
                      <a:pt x="38709" y="9415"/>
                      <a:pt x="37342" y="11065"/>
                      <a:pt x="35926" y="12614"/>
                    </a:cubicBezTo>
                    <a:lnTo>
                      <a:pt x="35926" y="12614"/>
                    </a:lnTo>
                    <a:cubicBezTo>
                      <a:pt x="34976" y="13681"/>
                      <a:pt x="33693" y="14264"/>
                      <a:pt x="32443" y="14514"/>
                    </a:cubicBezTo>
                    <a:lnTo>
                      <a:pt x="32443" y="14514"/>
                    </a:lnTo>
                    <a:cubicBezTo>
                      <a:pt x="31444" y="14714"/>
                      <a:pt x="30361" y="14664"/>
                      <a:pt x="30061" y="15963"/>
                    </a:cubicBezTo>
                    <a:lnTo>
                      <a:pt x="30061" y="15963"/>
                    </a:lnTo>
                    <a:cubicBezTo>
                      <a:pt x="29861" y="16763"/>
                      <a:pt x="30211" y="17296"/>
                      <a:pt x="29427" y="17780"/>
                    </a:cubicBezTo>
                    <a:lnTo>
                      <a:pt x="29427" y="17780"/>
                    </a:lnTo>
                    <a:cubicBezTo>
                      <a:pt x="28861" y="18146"/>
                      <a:pt x="29044" y="17930"/>
                      <a:pt x="28494" y="17580"/>
                    </a:cubicBezTo>
                    <a:lnTo>
                      <a:pt x="28494" y="17580"/>
                    </a:lnTo>
                    <a:cubicBezTo>
                      <a:pt x="27928" y="17213"/>
                      <a:pt x="26145" y="17030"/>
                      <a:pt x="25428" y="17346"/>
                    </a:cubicBezTo>
                    <a:lnTo>
                      <a:pt x="25428" y="17346"/>
                    </a:lnTo>
                    <a:cubicBezTo>
                      <a:pt x="24562" y="17746"/>
                      <a:pt x="23962" y="19146"/>
                      <a:pt x="23979" y="20129"/>
                    </a:cubicBezTo>
                    <a:lnTo>
                      <a:pt x="23979" y="20129"/>
                    </a:lnTo>
                    <a:cubicBezTo>
                      <a:pt x="24012" y="22495"/>
                      <a:pt x="27211" y="22962"/>
                      <a:pt x="28678" y="23795"/>
                    </a:cubicBezTo>
                    <a:lnTo>
                      <a:pt x="28678" y="23795"/>
                    </a:lnTo>
                    <a:cubicBezTo>
                      <a:pt x="29711" y="24395"/>
                      <a:pt x="30677" y="25228"/>
                      <a:pt x="30327" y="26711"/>
                    </a:cubicBezTo>
                    <a:lnTo>
                      <a:pt x="30327" y="26711"/>
                    </a:lnTo>
                    <a:cubicBezTo>
                      <a:pt x="30111" y="27661"/>
                      <a:pt x="29177" y="28444"/>
                      <a:pt x="28444" y="28877"/>
                    </a:cubicBezTo>
                    <a:lnTo>
                      <a:pt x="28444" y="28877"/>
                    </a:lnTo>
                    <a:cubicBezTo>
                      <a:pt x="27128" y="29643"/>
                      <a:pt x="25978" y="29960"/>
                      <a:pt x="24962" y="31343"/>
                    </a:cubicBezTo>
                    <a:lnTo>
                      <a:pt x="24962" y="31343"/>
                    </a:lnTo>
                    <a:cubicBezTo>
                      <a:pt x="24262" y="32309"/>
                      <a:pt x="24195" y="32976"/>
                      <a:pt x="23995" y="34092"/>
                    </a:cubicBezTo>
                    <a:lnTo>
                      <a:pt x="23995" y="34092"/>
                    </a:lnTo>
                    <a:cubicBezTo>
                      <a:pt x="23662" y="36109"/>
                      <a:pt x="21013" y="36025"/>
                      <a:pt x="19563" y="36358"/>
                    </a:cubicBezTo>
                    <a:lnTo>
                      <a:pt x="19563" y="36358"/>
                    </a:lnTo>
                    <a:cubicBezTo>
                      <a:pt x="19213" y="36425"/>
                      <a:pt x="18880" y="36425"/>
                      <a:pt x="18530" y="36425"/>
                    </a:cubicBezTo>
                    <a:lnTo>
                      <a:pt x="18530" y="36425"/>
                    </a:lnTo>
                    <a:cubicBezTo>
                      <a:pt x="18163" y="36425"/>
                      <a:pt x="17780" y="36408"/>
                      <a:pt x="17430" y="36508"/>
                    </a:cubicBezTo>
                    <a:lnTo>
                      <a:pt x="17430" y="36508"/>
                    </a:lnTo>
                    <a:cubicBezTo>
                      <a:pt x="16897" y="36658"/>
                      <a:pt x="16214" y="37208"/>
                      <a:pt x="15697" y="37525"/>
                    </a:cubicBezTo>
                    <a:lnTo>
                      <a:pt x="15697" y="37525"/>
                    </a:lnTo>
                    <a:cubicBezTo>
                      <a:pt x="15097" y="37891"/>
                      <a:pt x="14514" y="38058"/>
                      <a:pt x="14048" y="38591"/>
                    </a:cubicBezTo>
                    <a:lnTo>
                      <a:pt x="14048" y="38591"/>
                    </a:lnTo>
                    <a:cubicBezTo>
                      <a:pt x="13648" y="39041"/>
                      <a:pt x="13681" y="39358"/>
                      <a:pt x="13431" y="39874"/>
                    </a:cubicBezTo>
                    <a:lnTo>
                      <a:pt x="13431" y="39874"/>
                    </a:lnTo>
                    <a:cubicBezTo>
                      <a:pt x="12898" y="40907"/>
                      <a:pt x="11598" y="40091"/>
                      <a:pt x="10732" y="40824"/>
                    </a:cubicBezTo>
                    <a:lnTo>
                      <a:pt x="10732" y="40824"/>
                    </a:lnTo>
                    <a:cubicBezTo>
                      <a:pt x="9965" y="41457"/>
                      <a:pt x="9632" y="42707"/>
                      <a:pt x="9232" y="43657"/>
                    </a:cubicBezTo>
                    <a:lnTo>
                      <a:pt x="9232" y="43657"/>
                    </a:lnTo>
                    <a:cubicBezTo>
                      <a:pt x="8999" y="44207"/>
                      <a:pt x="8882" y="44990"/>
                      <a:pt x="8566" y="45456"/>
                    </a:cubicBezTo>
                    <a:lnTo>
                      <a:pt x="8566" y="45456"/>
                    </a:lnTo>
                    <a:cubicBezTo>
                      <a:pt x="7683" y="46739"/>
                      <a:pt x="5600" y="46823"/>
                      <a:pt x="4383" y="47256"/>
                    </a:cubicBezTo>
                    <a:lnTo>
                      <a:pt x="4383" y="47256"/>
                    </a:lnTo>
                    <a:cubicBezTo>
                      <a:pt x="2917" y="47789"/>
                      <a:pt x="1451" y="48156"/>
                      <a:pt x="1" y="48689"/>
                    </a:cubicBezTo>
                    <a:lnTo>
                      <a:pt x="1" y="48689"/>
                    </a:lnTo>
                    <a:lnTo>
                      <a:pt x="2834" y="53738"/>
                    </a:lnTo>
                    <a:cubicBezTo>
                      <a:pt x="5883" y="53921"/>
                      <a:pt x="8899" y="54471"/>
                      <a:pt x="11965" y="54487"/>
                    </a:cubicBezTo>
                    <a:lnTo>
                      <a:pt x="11965" y="54487"/>
                    </a:lnTo>
                    <a:cubicBezTo>
                      <a:pt x="13498" y="54504"/>
                      <a:pt x="15047" y="54471"/>
                      <a:pt x="16597" y="54454"/>
                    </a:cubicBezTo>
                    <a:lnTo>
                      <a:pt x="16597" y="54454"/>
                    </a:lnTo>
                    <a:cubicBezTo>
                      <a:pt x="20729" y="54438"/>
                      <a:pt x="24845" y="54804"/>
                      <a:pt x="28978" y="54837"/>
                    </a:cubicBezTo>
                    <a:lnTo>
                      <a:pt x="28978" y="54837"/>
                    </a:lnTo>
                    <a:cubicBezTo>
                      <a:pt x="33393" y="54854"/>
                      <a:pt x="37892" y="54421"/>
                      <a:pt x="42274" y="53754"/>
                    </a:cubicBezTo>
                    <a:lnTo>
                      <a:pt x="42274" y="53754"/>
                    </a:lnTo>
                    <a:cubicBezTo>
                      <a:pt x="46573" y="53104"/>
                      <a:pt x="50906" y="52805"/>
                      <a:pt x="55238" y="52388"/>
                    </a:cubicBezTo>
                    <a:lnTo>
                      <a:pt x="55238" y="52388"/>
                    </a:lnTo>
                    <a:cubicBezTo>
                      <a:pt x="59104" y="52021"/>
                      <a:pt x="63020" y="51555"/>
                      <a:pt x="66902" y="51555"/>
                    </a:cubicBezTo>
                    <a:lnTo>
                      <a:pt x="66902" y="51555"/>
                    </a:lnTo>
                    <a:cubicBezTo>
                      <a:pt x="67669" y="51555"/>
                      <a:pt x="68452" y="51572"/>
                      <a:pt x="69218" y="51588"/>
                    </a:cubicBezTo>
                    <a:lnTo>
                      <a:pt x="69218" y="51588"/>
                    </a:lnTo>
                    <a:cubicBezTo>
                      <a:pt x="70251" y="51605"/>
                      <a:pt x="71301" y="51622"/>
                      <a:pt x="72334" y="51605"/>
                    </a:cubicBezTo>
                    <a:lnTo>
                      <a:pt x="72334" y="51605"/>
                    </a:lnTo>
                    <a:cubicBezTo>
                      <a:pt x="74834" y="51555"/>
                      <a:pt x="77316" y="51255"/>
                      <a:pt x="79816" y="51205"/>
                    </a:cubicBezTo>
                    <a:lnTo>
                      <a:pt x="79816" y="51205"/>
                    </a:lnTo>
                    <a:cubicBezTo>
                      <a:pt x="80782" y="51172"/>
                      <a:pt x="81765" y="51205"/>
                      <a:pt x="82732" y="51222"/>
                    </a:cubicBezTo>
                    <a:lnTo>
                      <a:pt x="82732" y="51222"/>
                    </a:lnTo>
                    <a:cubicBezTo>
                      <a:pt x="84198" y="51238"/>
                      <a:pt x="85681" y="51272"/>
                      <a:pt x="87147" y="51172"/>
                    </a:cubicBezTo>
                    <a:lnTo>
                      <a:pt x="87147" y="51172"/>
                    </a:lnTo>
                    <a:cubicBezTo>
                      <a:pt x="90930" y="50888"/>
                      <a:pt x="94846" y="50155"/>
                      <a:pt x="98478" y="48872"/>
                    </a:cubicBezTo>
                    <a:lnTo>
                      <a:pt x="98478" y="48872"/>
                    </a:lnTo>
                    <a:cubicBezTo>
                      <a:pt x="100727" y="48089"/>
                      <a:pt x="102810" y="47356"/>
                      <a:pt x="104510" y="45440"/>
                    </a:cubicBezTo>
                    <a:lnTo>
                      <a:pt x="104510" y="45440"/>
                    </a:lnTo>
                    <a:cubicBezTo>
                      <a:pt x="105843" y="43957"/>
                      <a:pt x="109109" y="41007"/>
                      <a:pt x="106759" y="38858"/>
                    </a:cubicBezTo>
                    <a:lnTo>
                      <a:pt x="106759" y="38858"/>
                    </a:lnTo>
                    <a:cubicBezTo>
                      <a:pt x="105626" y="37808"/>
                      <a:pt x="103377" y="37925"/>
                      <a:pt x="101994" y="37858"/>
                    </a:cubicBezTo>
                    <a:lnTo>
                      <a:pt x="101994" y="37858"/>
                    </a:lnTo>
                    <a:cubicBezTo>
                      <a:pt x="101377" y="37825"/>
                      <a:pt x="100744" y="37841"/>
                      <a:pt x="100111" y="37858"/>
                    </a:cubicBezTo>
                    <a:lnTo>
                      <a:pt x="100111" y="37858"/>
                    </a:lnTo>
                    <a:cubicBezTo>
                      <a:pt x="98611" y="37891"/>
                      <a:pt x="97078" y="37925"/>
                      <a:pt x="95695" y="37442"/>
                    </a:cubicBezTo>
                    <a:lnTo>
                      <a:pt x="95695" y="37442"/>
                    </a:lnTo>
                    <a:cubicBezTo>
                      <a:pt x="94979" y="37192"/>
                      <a:pt x="94446" y="36592"/>
                      <a:pt x="93712" y="36425"/>
                    </a:cubicBezTo>
                    <a:lnTo>
                      <a:pt x="93712" y="36425"/>
                    </a:lnTo>
                    <a:cubicBezTo>
                      <a:pt x="92746" y="36209"/>
                      <a:pt x="91730" y="36492"/>
                      <a:pt x="90930" y="35575"/>
                    </a:cubicBezTo>
                    <a:lnTo>
                      <a:pt x="90930" y="35575"/>
                    </a:lnTo>
                    <a:cubicBezTo>
                      <a:pt x="89597" y="34076"/>
                      <a:pt x="93529" y="33393"/>
                      <a:pt x="94379" y="33109"/>
                    </a:cubicBezTo>
                    <a:lnTo>
                      <a:pt x="94379" y="33109"/>
                    </a:lnTo>
                    <a:cubicBezTo>
                      <a:pt x="96528" y="32359"/>
                      <a:pt x="99961" y="29810"/>
                      <a:pt x="102210" y="31343"/>
                    </a:cubicBezTo>
                    <a:lnTo>
                      <a:pt x="102210" y="31343"/>
                    </a:lnTo>
                    <a:cubicBezTo>
                      <a:pt x="102977" y="31876"/>
                      <a:pt x="103477" y="32609"/>
                      <a:pt x="104327" y="33076"/>
                    </a:cubicBezTo>
                    <a:lnTo>
                      <a:pt x="104327" y="33076"/>
                    </a:lnTo>
                    <a:cubicBezTo>
                      <a:pt x="105360" y="33609"/>
                      <a:pt x="106343" y="33609"/>
                      <a:pt x="107476" y="33559"/>
                    </a:cubicBezTo>
                    <a:lnTo>
                      <a:pt x="107476" y="33559"/>
                    </a:lnTo>
                    <a:cubicBezTo>
                      <a:pt x="109642" y="33459"/>
                      <a:pt x="112125" y="33109"/>
                      <a:pt x="114241" y="32476"/>
                    </a:cubicBezTo>
                    <a:lnTo>
                      <a:pt x="114241" y="32476"/>
                    </a:lnTo>
                    <a:cubicBezTo>
                      <a:pt x="115524" y="32110"/>
                      <a:pt x="116757" y="31526"/>
                      <a:pt x="117857" y="30660"/>
                    </a:cubicBezTo>
                    <a:lnTo>
                      <a:pt x="117857" y="30660"/>
                    </a:lnTo>
                    <a:cubicBezTo>
                      <a:pt x="118707" y="29977"/>
                      <a:pt x="119190" y="29510"/>
                      <a:pt x="120273" y="29294"/>
                    </a:cubicBezTo>
                    <a:lnTo>
                      <a:pt x="120273" y="29294"/>
                    </a:lnTo>
                    <a:cubicBezTo>
                      <a:pt x="121456" y="29060"/>
                      <a:pt x="122556" y="28894"/>
                      <a:pt x="123739" y="28494"/>
                    </a:cubicBezTo>
                    <a:lnTo>
                      <a:pt x="123739" y="28494"/>
                    </a:lnTo>
                    <a:cubicBezTo>
                      <a:pt x="124972" y="28094"/>
                      <a:pt x="126571" y="28094"/>
                      <a:pt x="127421" y="26844"/>
                    </a:cubicBezTo>
                    <a:lnTo>
                      <a:pt x="127421" y="26844"/>
                    </a:lnTo>
                    <a:cubicBezTo>
                      <a:pt x="127888" y="26128"/>
                      <a:pt x="128154" y="25278"/>
                      <a:pt x="128638" y="24528"/>
                    </a:cubicBezTo>
                    <a:lnTo>
                      <a:pt x="128638" y="24528"/>
                    </a:lnTo>
                    <a:cubicBezTo>
                      <a:pt x="129121" y="23811"/>
                      <a:pt x="129554" y="22962"/>
                      <a:pt x="130137" y="22345"/>
                    </a:cubicBezTo>
                    <a:lnTo>
                      <a:pt x="130137" y="22345"/>
                    </a:lnTo>
                    <a:cubicBezTo>
                      <a:pt x="130787" y="21679"/>
                      <a:pt x="131620" y="21245"/>
                      <a:pt x="131920" y="20179"/>
                    </a:cubicBezTo>
                    <a:lnTo>
                      <a:pt x="131920" y="20179"/>
                    </a:lnTo>
                    <a:cubicBezTo>
                      <a:pt x="132153" y="19313"/>
                      <a:pt x="131837" y="18429"/>
                      <a:pt x="131654" y="17596"/>
                    </a:cubicBezTo>
                    <a:lnTo>
                      <a:pt x="131654" y="17596"/>
                    </a:lnTo>
                    <a:cubicBezTo>
                      <a:pt x="131437" y="16680"/>
                      <a:pt x="131454" y="15763"/>
                      <a:pt x="131270" y="14864"/>
                    </a:cubicBezTo>
                    <a:lnTo>
                      <a:pt x="131270" y="14864"/>
                    </a:lnTo>
                    <a:cubicBezTo>
                      <a:pt x="131104" y="14064"/>
                      <a:pt x="131020" y="13597"/>
                      <a:pt x="131020" y="12714"/>
                    </a:cubicBezTo>
                    <a:lnTo>
                      <a:pt x="131020" y="12714"/>
                    </a:lnTo>
                    <a:cubicBezTo>
                      <a:pt x="131020" y="11931"/>
                      <a:pt x="131187" y="10931"/>
                      <a:pt x="130954" y="10181"/>
                    </a:cubicBezTo>
                    <a:lnTo>
                      <a:pt x="130954" y="10181"/>
                    </a:lnTo>
                    <a:cubicBezTo>
                      <a:pt x="130720" y="9348"/>
                      <a:pt x="130154" y="8498"/>
                      <a:pt x="129837" y="7665"/>
                    </a:cubicBezTo>
                    <a:lnTo>
                      <a:pt x="129837" y="7665"/>
                    </a:lnTo>
                    <a:cubicBezTo>
                      <a:pt x="129454" y="6682"/>
                      <a:pt x="128988" y="5832"/>
                      <a:pt x="128504" y="4899"/>
                    </a:cubicBezTo>
                    <a:lnTo>
                      <a:pt x="128504" y="4899"/>
                    </a:lnTo>
                    <a:cubicBezTo>
                      <a:pt x="127521" y="2950"/>
                      <a:pt x="126122" y="2183"/>
                      <a:pt x="124305" y="1433"/>
                    </a:cubicBezTo>
                    <a:lnTo>
                      <a:pt x="124305" y="1433"/>
                    </a:lnTo>
                    <a:cubicBezTo>
                      <a:pt x="121723" y="367"/>
                      <a:pt x="119090" y="1"/>
                      <a:pt x="116390" y="1"/>
                    </a:cubicBezTo>
                    <a:lnTo>
                      <a:pt x="116390" y="1"/>
                    </a:lnTo>
                    <a:cubicBezTo>
                      <a:pt x="115674" y="1"/>
                      <a:pt x="114941" y="17"/>
                      <a:pt x="114208" y="67"/>
                    </a:cubicBezTo>
                  </a:path>
                </a:pathLst>
              </a:custGeom>
              <a:solidFill>
                <a:srgbClr val="F4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36"/>
              <p:cNvSpPr/>
              <p:nvPr/>
            </p:nvSpPr>
            <p:spPr>
              <a:xfrm>
                <a:off x="8280800" y="-823525"/>
                <a:ext cx="739850" cy="471575"/>
              </a:xfrm>
              <a:custGeom>
                <a:avLst/>
                <a:gdLst/>
                <a:ahLst/>
                <a:cxnLst/>
                <a:rect l="l" t="t" r="r" b="b"/>
                <a:pathLst>
                  <a:path w="29594" h="18863" extrusionOk="0">
                    <a:moveTo>
                      <a:pt x="1" y="10115"/>
                    </a:moveTo>
                    <a:cubicBezTo>
                      <a:pt x="551" y="8882"/>
                      <a:pt x="1100" y="7932"/>
                      <a:pt x="1934" y="6849"/>
                    </a:cubicBezTo>
                    <a:cubicBezTo>
                      <a:pt x="2983" y="5483"/>
                      <a:pt x="4416" y="3916"/>
                      <a:pt x="5999" y="3116"/>
                    </a:cubicBezTo>
                    <a:cubicBezTo>
                      <a:pt x="6782" y="2717"/>
                      <a:pt x="7749" y="2533"/>
                      <a:pt x="8599" y="2333"/>
                    </a:cubicBezTo>
                    <a:cubicBezTo>
                      <a:pt x="10365" y="1933"/>
                      <a:pt x="12115" y="1467"/>
                      <a:pt x="13881" y="1067"/>
                    </a:cubicBezTo>
                    <a:cubicBezTo>
                      <a:pt x="15814" y="617"/>
                      <a:pt x="17997" y="117"/>
                      <a:pt x="20013" y="34"/>
                    </a:cubicBezTo>
                    <a:cubicBezTo>
                      <a:pt x="21179" y="1"/>
                      <a:pt x="22379" y="134"/>
                      <a:pt x="23545" y="267"/>
                    </a:cubicBezTo>
                    <a:cubicBezTo>
                      <a:pt x="25611" y="500"/>
                      <a:pt x="28327" y="1600"/>
                      <a:pt x="28944" y="3800"/>
                    </a:cubicBezTo>
                    <a:cubicBezTo>
                      <a:pt x="29244" y="4883"/>
                      <a:pt x="29444" y="5999"/>
                      <a:pt x="29477" y="7115"/>
                    </a:cubicBezTo>
                    <a:cubicBezTo>
                      <a:pt x="29511" y="8449"/>
                      <a:pt x="29594" y="9865"/>
                      <a:pt x="29244" y="11165"/>
                    </a:cubicBezTo>
                    <a:cubicBezTo>
                      <a:pt x="28561" y="13614"/>
                      <a:pt x="27078" y="15697"/>
                      <a:pt x="24945" y="17096"/>
                    </a:cubicBezTo>
                    <a:cubicBezTo>
                      <a:pt x="23195" y="18246"/>
                      <a:pt x="20713" y="18613"/>
                      <a:pt x="18663" y="18729"/>
                    </a:cubicBezTo>
                    <a:cubicBezTo>
                      <a:pt x="16497" y="18863"/>
                      <a:pt x="14347" y="18763"/>
                      <a:pt x="12198" y="18513"/>
                    </a:cubicBezTo>
                    <a:cubicBezTo>
                      <a:pt x="9449" y="18196"/>
                      <a:pt x="6766" y="17713"/>
                      <a:pt x="4183" y="16663"/>
                    </a:cubicBezTo>
                    <a:cubicBezTo>
                      <a:pt x="2817" y="16080"/>
                      <a:pt x="1684" y="15297"/>
                      <a:pt x="417" y="1454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36"/>
              <p:cNvSpPr/>
              <p:nvPr/>
            </p:nvSpPr>
            <p:spPr>
              <a:xfrm>
                <a:off x="7283550" y="-786450"/>
                <a:ext cx="941875" cy="329525"/>
              </a:xfrm>
              <a:custGeom>
                <a:avLst/>
                <a:gdLst/>
                <a:ahLst/>
                <a:cxnLst/>
                <a:rect l="l" t="t" r="r" b="b"/>
                <a:pathLst>
                  <a:path w="37675" h="13181" extrusionOk="0">
                    <a:moveTo>
                      <a:pt x="36941" y="8632"/>
                    </a:moveTo>
                    <a:cubicBezTo>
                      <a:pt x="37125" y="8065"/>
                      <a:pt x="37408" y="7482"/>
                      <a:pt x="37558" y="6916"/>
                    </a:cubicBezTo>
                    <a:cubicBezTo>
                      <a:pt x="37675" y="6449"/>
                      <a:pt x="37575" y="5882"/>
                      <a:pt x="37591" y="5399"/>
                    </a:cubicBezTo>
                    <a:cubicBezTo>
                      <a:pt x="37591" y="4000"/>
                      <a:pt x="37491" y="2916"/>
                      <a:pt x="36342" y="1933"/>
                    </a:cubicBezTo>
                    <a:cubicBezTo>
                      <a:pt x="35308" y="1067"/>
                      <a:pt x="34242" y="634"/>
                      <a:pt x="32909" y="417"/>
                    </a:cubicBezTo>
                    <a:cubicBezTo>
                      <a:pt x="31176" y="117"/>
                      <a:pt x="29343" y="0"/>
                      <a:pt x="27594" y="0"/>
                    </a:cubicBezTo>
                    <a:cubicBezTo>
                      <a:pt x="22445" y="0"/>
                      <a:pt x="17313" y="934"/>
                      <a:pt x="12264" y="1783"/>
                    </a:cubicBezTo>
                    <a:cubicBezTo>
                      <a:pt x="9698" y="2217"/>
                      <a:pt x="7198" y="2866"/>
                      <a:pt x="4749" y="3733"/>
                    </a:cubicBezTo>
                    <a:cubicBezTo>
                      <a:pt x="3333" y="4233"/>
                      <a:pt x="1150" y="4916"/>
                      <a:pt x="633" y="6532"/>
                    </a:cubicBezTo>
                    <a:cubicBezTo>
                      <a:pt x="0" y="8582"/>
                      <a:pt x="2033" y="11081"/>
                      <a:pt x="3716" y="12031"/>
                    </a:cubicBezTo>
                    <a:cubicBezTo>
                      <a:pt x="4949" y="12714"/>
                      <a:pt x="6315" y="12814"/>
                      <a:pt x="7682" y="12964"/>
                    </a:cubicBezTo>
                    <a:cubicBezTo>
                      <a:pt x="9614" y="13181"/>
                      <a:pt x="11514" y="12914"/>
                      <a:pt x="13430" y="12797"/>
                    </a:cubicBezTo>
                    <a:cubicBezTo>
                      <a:pt x="17346" y="12531"/>
                      <a:pt x="21278" y="12114"/>
                      <a:pt x="25194" y="11998"/>
                    </a:cubicBezTo>
                    <a:cubicBezTo>
                      <a:pt x="27210" y="11931"/>
                      <a:pt x="28993" y="11348"/>
                      <a:pt x="30876" y="10748"/>
                    </a:cubicBezTo>
                    <a:cubicBezTo>
                      <a:pt x="31993" y="10398"/>
                      <a:pt x="33109" y="10098"/>
                      <a:pt x="34175" y="9582"/>
                    </a:cubicBezTo>
                    <a:cubicBezTo>
                      <a:pt x="35325" y="9032"/>
                      <a:pt x="36442" y="8382"/>
                      <a:pt x="36941" y="86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36"/>
              <p:cNvSpPr/>
              <p:nvPr/>
            </p:nvSpPr>
            <p:spPr>
              <a:xfrm>
                <a:off x="6999025" y="-606075"/>
                <a:ext cx="244975" cy="115825"/>
              </a:xfrm>
              <a:custGeom>
                <a:avLst/>
                <a:gdLst/>
                <a:ahLst/>
                <a:cxnLst/>
                <a:rect l="l" t="t" r="r" b="b"/>
                <a:pathLst>
                  <a:path w="9799" h="4633" extrusionOk="0">
                    <a:moveTo>
                      <a:pt x="9798" y="4166"/>
                    </a:moveTo>
                    <a:cubicBezTo>
                      <a:pt x="9165" y="3500"/>
                      <a:pt x="8798" y="2816"/>
                      <a:pt x="8215" y="2167"/>
                    </a:cubicBezTo>
                    <a:cubicBezTo>
                      <a:pt x="7649" y="1517"/>
                      <a:pt x="6799" y="1134"/>
                      <a:pt x="6032" y="784"/>
                    </a:cubicBezTo>
                    <a:cubicBezTo>
                      <a:pt x="4316" y="0"/>
                      <a:pt x="2017" y="367"/>
                      <a:pt x="750" y="1833"/>
                    </a:cubicBezTo>
                    <a:cubicBezTo>
                      <a:pt x="517" y="2117"/>
                      <a:pt x="0" y="2833"/>
                      <a:pt x="84" y="3283"/>
                    </a:cubicBezTo>
                    <a:cubicBezTo>
                      <a:pt x="150" y="3750"/>
                      <a:pt x="534" y="3833"/>
                      <a:pt x="933" y="3966"/>
                    </a:cubicBezTo>
                    <a:cubicBezTo>
                      <a:pt x="3316" y="4633"/>
                      <a:pt x="6116" y="4366"/>
                      <a:pt x="9798" y="41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36"/>
              <p:cNvSpPr/>
              <p:nvPr/>
            </p:nvSpPr>
            <p:spPr>
              <a:xfrm>
                <a:off x="6589525" y="-532750"/>
                <a:ext cx="312875" cy="243300"/>
              </a:xfrm>
              <a:custGeom>
                <a:avLst/>
                <a:gdLst/>
                <a:ahLst/>
                <a:cxnLst/>
                <a:rect l="l" t="t" r="r" b="b"/>
                <a:pathLst>
                  <a:path w="12515" h="9732" extrusionOk="0">
                    <a:moveTo>
                      <a:pt x="7249" y="1433"/>
                    </a:moveTo>
                    <a:cubicBezTo>
                      <a:pt x="7499" y="883"/>
                      <a:pt x="7866" y="433"/>
                      <a:pt x="8332" y="83"/>
                    </a:cubicBezTo>
                    <a:cubicBezTo>
                      <a:pt x="9049" y="383"/>
                      <a:pt x="9882" y="0"/>
                      <a:pt x="10632" y="200"/>
                    </a:cubicBezTo>
                    <a:cubicBezTo>
                      <a:pt x="11165" y="350"/>
                      <a:pt x="12515" y="1266"/>
                      <a:pt x="11931" y="1933"/>
                    </a:cubicBezTo>
                    <a:cubicBezTo>
                      <a:pt x="11481" y="2466"/>
                      <a:pt x="9915" y="2033"/>
                      <a:pt x="9299" y="2016"/>
                    </a:cubicBezTo>
                    <a:cubicBezTo>
                      <a:pt x="6916" y="2000"/>
                      <a:pt x="4966" y="3783"/>
                      <a:pt x="2600" y="3766"/>
                    </a:cubicBezTo>
                    <a:cubicBezTo>
                      <a:pt x="2034" y="3749"/>
                      <a:pt x="1284" y="3283"/>
                      <a:pt x="701" y="3566"/>
                    </a:cubicBezTo>
                    <a:cubicBezTo>
                      <a:pt x="18" y="3916"/>
                      <a:pt x="1" y="5066"/>
                      <a:pt x="67" y="5699"/>
                    </a:cubicBezTo>
                    <a:cubicBezTo>
                      <a:pt x="201" y="6815"/>
                      <a:pt x="1217" y="8031"/>
                      <a:pt x="2134" y="8615"/>
                    </a:cubicBezTo>
                    <a:cubicBezTo>
                      <a:pt x="3067" y="9198"/>
                      <a:pt x="4300" y="9598"/>
                      <a:pt x="5383" y="9648"/>
                    </a:cubicBezTo>
                    <a:cubicBezTo>
                      <a:pt x="6899" y="9731"/>
                      <a:pt x="8649" y="9731"/>
                      <a:pt x="9765" y="8581"/>
                    </a:cubicBezTo>
                    <a:cubicBezTo>
                      <a:pt x="10448" y="7882"/>
                      <a:pt x="11182" y="6915"/>
                      <a:pt x="11248" y="5899"/>
                    </a:cubicBezTo>
                    <a:cubicBezTo>
                      <a:pt x="11298" y="4966"/>
                      <a:pt x="10648" y="4482"/>
                      <a:pt x="10398" y="4166"/>
                    </a:cubicBezTo>
                    <a:cubicBezTo>
                      <a:pt x="9715" y="3649"/>
                      <a:pt x="8899" y="3133"/>
                      <a:pt x="8049" y="28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36"/>
              <p:cNvSpPr/>
              <p:nvPr/>
            </p:nvSpPr>
            <p:spPr>
              <a:xfrm>
                <a:off x="8138350" y="4600"/>
                <a:ext cx="551125" cy="288300"/>
              </a:xfrm>
              <a:custGeom>
                <a:avLst/>
                <a:gdLst/>
                <a:ahLst/>
                <a:cxnLst/>
                <a:rect l="l" t="t" r="r" b="b"/>
                <a:pathLst>
                  <a:path w="22045" h="11532" extrusionOk="0">
                    <a:moveTo>
                      <a:pt x="19795" y="2884"/>
                    </a:moveTo>
                    <a:cubicBezTo>
                      <a:pt x="19062" y="2200"/>
                      <a:pt x="18396" y="1567"/>
                      <a:pt x="17463" y="1201"/>
                    </a:cubicBezTo>
                    <a:cubicBezTo>
                      <a:pt x="16446" y="801"/>
                      <a:pt x="15296" y="484"/>
                      <a:pt x="14213" y="368"/>
                    </a:cubicBezTo>
                    <a:cubicBezTo>
                      <a:pt x="11781" y="118"/>
                      <a:pt x="9315" y="1"/>
                      <a:pt x="6948" y="817"/>
                    </a:cubicBezTo>
                    <a:cubicBezTo>
                      <a:pt x="4482" y="1667"/>
                      <a:pt x="2150" y="3134"/>
                      <a:pt x="783" y="5366"/>
                    </a:cubicBezTo>
                    <a:cubicBezTo>
                      <a:pt x="483" y="5866"/>
                      <a:pt x="0" y="6599"/>
                      <a:pt x="33" y="7199"/>
                    </a:cubicBezTo>
                    <a:cubicBezTo>
                      <a:pt x="67" y="7866"/>
                      <a:pt x="1250" y="8399"/>
                      <a:pt x="1700" y="8799"/>
                    </a:cubicBezTo>
                    <a:cubicBezTo>
                      <a:pt x="2416" y="9432"/>
                      <a:pt x="3066" y="10149"/>
                      <a:pt x="3882" y="10682"/>
                    </a:cubicBezTo>
                    <a:cubicBezTo>
                      <a:pt x="5132" y="11498"/>
                      <a:pt x="6565" y="11532"/>
                      <a:pt x="7998" y="11515"/>
                    </a:cubicBezTo>
                    <a:cubicBezTo>
                      <a:pt x="9415" y="11515"/>
                      <a:pt x="10814" y="11432"/>
                      <a:pt x="12197" y="11182"/>
                    </a:cubicBezTo>
                    <a:cubicBezTo>
                      <a:pt x="13530" y="10932"/>
                      <a:pt x="14980" y="10748"/>
                      <a:pt x="16230" y="10265"/>
                    </a:cubicBezTo>
                    <a:cubicBezTo>
                      <a:pt x="17846" y="9615"/>
                      <a:pt x="19679" y="8865"/>
                      <a:pt x="20862" y="7516"/>
                    </a:cubicBezTo>
                    <a:cubicBezTo>
                      <a:pt x="22045" y="6166"/>
                      <a:pt x="22012" y="4083"/>
                      <a:pt x="19795" y="28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36"/>
              <p:cNvSpPr/>
              <p:nvPr/>
            </p:nvSpPr>
            <p:spPr>
              <a:xfrm>
                <a:off x="6592025" y="-191600"/>
                <a:ext cx="157500" cy="143325"/>
              </a:xfrm>
              <a:custGeom>
                <a:avLst/>
                <a:gdLst/>
                <a:ahLst/>
                <a:cxnLst/>
                <a:rect l="l" t="t" r="r" b="b"/>
                <a:pathLst>
                  <a:path w="6300" h="5733" extrusionOk="0">
                    <a:moveTo>
                      <a:pt x="5450" y="1"/>
                    </a:moveTo>
                    <a:cubicBezTo>
                      <a:pt x="4650" y="601"/>
                      <a:pt x="3817" y="984"/>
                      <a:pt x="2983" y="1517"/>
                    </a:cubicBezTo>
                    <a:cubicBezTo>
                      <a:pt x="2417" y="1884"/>
                      <a:pt x="1700" y="2217"/>
                      <a:pt x="1267" y="2717"/>
                    </a:cubicBezTo>
                    <a:cubicBezTo>
                      <a:pt x="884" y="3150"/>
                      <a:pt x="1" y="4566"/>
                      <a:pt x="434" y="5216"/>
                    </a:cubicBezTo>
                    <a:cubicBezTo>
                      <a:pt x="784" y="5733"/>
                      <a:pt x="2684" y="5549"/>
                      <a:pt x="3150" y="5433"/>
                    </a:cubicBezTo>
                    <a:cubicBezTo>
                      <a:pt x="5133" y="4950"/>
                      <a:pt x="6183" y="2983"/>
                      <a:pt x="6299" y="10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36"/>
              <p:cNvSpPr/>
              <p:nvPr/>
            </p:nvSpPr>
            <p:spPr>
              <a:xfrm>
                <a:off x="6213800" y="-32050"/>
                <a:ext cx="407425" cy="252875"/>
              </a:xfrm>
              <a:custGeom>
                <a:avLst/>
                <a:gdLst/>
                <a:ahLst/>
                <a:cxnLst/>
                <a:rect l="l" t="t" r="r" b="b"/>
                <a:pathLst>
                  <a:path w="16297" h="10115" extrusionOk="0">
                    <a:moveTo>
                      <a:pt x="12164" y="2250"/>
                    </a:moveTo>
                    <a:cubicBezTo>
                      <a:pt x="9948" y="1050"/>
                      <a:pt x="6648" y="1"/>
                      <a:pt x="4299" y="1450"/>
                    </a:cubicBezTo>
                    <a:cubicBezTo>
                      <a:pt x="3166" y="2133"/>
                      <a:pt x="2566" y="3200"/>
                      <a:pt x="1900" y="4300"/>
                    </a:cubicBezTo>
                    <a:cubicBezTo>
                      <a:pt x="1350" y="5233"/>
                      <a:pt x="866" y="5966"/>
                      <a:pt x="683" y="7066"/>
                    </a:cubicBezTo>
                    <a:cubicBezTo>
                      <a:pt x="617" y="7532"/>
                      <a:pt x="0" y="10115"/>
                      <a:pt x="1216" y="9798"/>
                    </a:cubicBezTo>
                    <a:cubicBezTo>
                      <a:pt x="1450" y="9732"/>
                      <a:pt x="1650" y="9382"/>
                      <a:pt x="1850" y="9232"/>
                    </a:cubicBezTo>
                    <a:cubicBezTo>
                      <a:pt x="2066" y="9082"/>
                      <a:pt x="2266" y="8932"/>
                      <a:pt x="2483" y="8765"/>
                    </a:cubicBezTo>
                    <a:cubicBezTo>
                      <a:pt x="2916" y="8432"/>
                      <a:pt x="3499" y="8382"/>
                      <a:pt x="3966" y="8099"/>
                    </a:cubicBezTo>
                    <a:cubicBezTo>
                      <a:pt x="4182" y="7949"/>
                      <a:pt x="4316" y="7782"/>
                      <a:pt x="4582" y="7715"/>
                    </a:cubicBezTo>
                    <a:cubicBezTo>
                      <a:pt x="4816" y="7632"/>
                      <a:pt x="5182" y="7599"/>
                      <a:pt x="5449" y="7549"/>
                    </a:cubicBezTo>
                    <a:cubicBezTo>
                      <a:pt x="5949" y="7449"/>
                      <a:pt x="6415" y="7316"/>
                      <a:pt x="6932" y="7182"/>
                    </a:cubicBezTo>
                    <a:cubicBezTo>
                      <a:pt x="8448" y="6799"/>
                      <a:pt x="9931" y="6466"/>
                      <a:pt x="11164" y="5416"/>
                    </a:cubicBezTo>
                    <a:cubicBezTo>
                      <a:pt x="11714" y="4949"/>
                      <a:pt x="12131" y="4350"/>
                      <a:pt x="12797" y="4083"/>
                    </a:cubicBezTo>
                    <a:cubicBezTo>
                      <a:pt x="13480" y="3800"/>
                      <a:pt x="14130" y="3733"/>
                      <a:pt x="14863" y="3733"/>
                    </a:cubicBezTo>
                    <a:cubicBezTo>
                      <a:pt x="15047" y="3716"/>
                      <a:pt x="16296" y="3566"/>
                      <a:pt x="15930" y="3117"/>
                    </a:cubicBezTo>
                    <a:cubicBezTo>
                      <a:pt x="15846" y="3017"/>
                      <a:pt x="15580" y="3100"/>
                      <a:pt x="15463" y="3083"/>
                    </a:cubicBezTo>
                    <a:cubicBezTo>
                      <a:pt x="14797" y="2933"/>
                      <a:pt x="14097" y="2650"/>
                      <a:pt x="12164" y="225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36"/>
              <p:cNvSpPr/>
              <p:nvPr/>
            </p:nvSpPr>
            <p:spPr>
              <a:xfrm>
                <a:off x="6744075" y="-255750"/>
                <a:ext cx="60025" cy="69175"/>
              </a:xfrm>
              <a:custGeom>
                <a:avLst/>
                <a:gdLst/>
                <a:ahLst/>
                <a:cxnLst/>
                <a:rect l="l" t="t" r="r" b="b"/>
                <a:pathLst>
                  <a:path w="2401" h="2767" extrusionOk="0">
                    <a:moveTo>
                      <a:pt x="217" y="2767"/>
                    </a:moveTo>
                    <a:cubicBezTo>
                      <a:pt x="67" y="2217"/>
                      <a:pt x="1" y="1634"/>
                      <a:pt x="17" y="1067"/>
                    </a:cubicBezTo>
                    <a:cubicBezTo>
                      <a:pt x="534" y="834"/>
                      <a:pt x="684" y="1"/>
                      <a:pt x="1384" y="51"/>
                    </a:cubicBezTo>
                    <a:cubicBezTo>
                      <a:pt x="1600" y="51"/>
                      <a:pt x="1950" y="267"/>
                      <a:pt x="2067" y="501"/>
                    </a:cubicBezTo>
                    <a:cubicBezTo>
                      <a:pt x="2400" y="1167"/>
                      <a:pt x="1234" y="2000"/>
                      <a:pt x="1067" y="25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36"/>
              <p:cNvSpPr/>
              <p:nvPr/>
            </p:nvSpPr>
            <p:spPr>
              <a:xfrm>
                <a:off x="7965875" y="-507350"/>
                <a:ext cx="241650" cy="90825"/>
              </a:xfrm>
              <a:custGeom>
                <a:avLst/>
                <a:gdLst/>
                <a:ahLst/>
                <a:cxnLst/>
                <a:rect l="l" t="t" r="r" b="b"/>
                <a:pathLst>
                  <a:path w="9666" h="3633" extrusionOk="0">
                    <a:moveTo>
                      <a:pt x="8799" y="0"/>
                    </a:moveTo>
                    <a:cubicBezTo>
                      <a:pt x="6982" y="234"/>
                      <a:pt x="5083" y="567"/>
                      <a:pt x="3350" y="1267"/>
                    </a:cubicBezTo>
                    <a:cubicBezTo>
                      <a:pt x="2750" y="1500"/>
                      <a:pt x="1" y="2483"/>
                      <a:pt x="1650" y="3250"/>
                    </a:cubicBezTo>
                    <a:cubicBezTo>
                      <a:pt x="2367" y="3583"/>
                      <a:pt x="3450" y="3566"/>
                      <a:pt x="4233" y="3600"/>
                    </a:cubicBezTo>
                    <a:cubicBezTo>
                      <a:pt x="5183" y="3633"/>
                      <a:pt x="6166" y="3550"/>
                      <a:pt x="7099" y="3383"/>
                    </a:cubicBezTo>
                    <a:cubicBezTo>
                      <a:pt x="7749" y="3266"/>
                      <a:pt x="9665" y="2883"/>
                      <a:pt x="9648" y="19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36"/>
              <p:cNvSpPr/>
              <p:nvPr/>
            </p:nvSpPr>
            <p:spPr>
              <a:xfrm>
                <a:off x="6844050" y="-760200"/>
                <a:ext cx="348275" cy="228300"/>
              </a:xfrm>
              <a:custGeom>
                <a:avLst/>
                <a:gdLst/>
                <a:ahLst/>
                <a:cxnLst/>
                <a:rect l="l" t="t" r="r" b="b"/>
                <a:pathLst>
                  <a:path w="13931" h="9132" extrusionOk="0">
                    <a:moveTo>
                      <a:pt x="217" y="9131"/>
                    </a:moveTo>
                    <a:cubicBezTo>
                      <a:pt x="117" y="8465"/>
                      <a:pt x="1" y="7848"/>
                      <a:pt x="101" y="7182"/>
                    </a:cubicBezTo>
                    <a:cubicBezTo>
                      <a:pt x="351" y="5516"/>
                      <a:pt x="1267" y="3916"/>
                      <a:pt x="2417" y="2733"/>
                    </a:cubicBezTo>
                    <a:cubicBezTo>
                      <a:pt x="3400" y="1700"/>
                      <a:pt x="4600" y="683"/>
                      <a:pt x="5983" y="300"/>
                    </a:cubicBezTo>
                    <a:cubicBezTo>
                      <a:pt x="7016" y="0"/>
                      <a:pt x="7982" y="167"/>
                      <a:pt x="8982" y="483"/>
                    </a:cubicBezTo>
                    <a:cubicBezTo>
                      <a:pt x="9815" y="767"/>
                      <a:pt x="10465" y="1250"/>
                      <a:pt x="11215" y="1683"/>
                    </a:cubicBezTo>
                    <a:cubicBezTo>
                      <a:pt x="11648" y="1933"/>
                      <a:pt x="12131" y="1900"/>
                      <a:pt x="12581" y="2116"/>
                    </a:cubicBezTo>
                    <a:cubicBezTo>
                      <a:pt x="12981" y="2300"/>
                      <a:pt x="13714" y="2533"/>
                      <a:pt x="13814" y="3033"/>
                    </a:cubicBezTo>
                    <a:cubicBezTo>
                      <a:pt x="13931" y="3533"/>
                      <a:pt x="13398" y="3983"/>
                      <a:pt x="13064" y="4266"/>
                    </a:cubicBezTo>
                    <a:cubicBezTo>
                      <a:pt x="12231" y="4949"/>
                      <a:pt x="11381" y="5732"/>
                      <a:pt x="10382" y="6149"/>
                    </a:cubicBezTo>
                    <a:cubicBezTo>
                      <a:pt x="8799" y="6799"/>
                      <a:pt x="7132" y="7165"/>
                      <a:pt x="5649" y="8015"/>
                    </a:cubicBezTo>
                    <a:cubicBezTo>
                      <a:pt x="4933" y="8432"/>
                      <a:pt x="4216" y="8781"/>
                      <a:pt x="3367" y="8848"/>
                    </a:cubicBezTo>
                    <a:cubicBezTo>
                      <a:pt x="2517" y="8915"/>
                      <a:pt x="1634" y="8848"/>
                      <a:pt x="217" y="91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36"/>
              <p:cNvSpPr/>
              <p:nvPr/>
            </p:nvSpPr>
            <p:spPr>
              <a:xfrm>
                <a:off x="5967200" y="-282825"/>
                <a:ext cx="2330750" cy="822325"/>
              </a:xfrm>
              <a:custGeom>
                <a:avLst/>
                <a:gdLst/>
                <a:ahLst/>
                <a:cxnLst/>
                <a:rect l="l" t="t" r="r" b="b"/>
                <a:pathLst>
                  <a:path w="93230" h="32893" extrusionOk="0">
                    <a:moveTo>
                      <a:pt x="27045" y="10665"/>
                    </a:moveTo>
                    <a:cubicBezTo>
                      <a:pt x="28361" y="10198"/>
                      <a:pt x="29611" y="9598"/>
                      <a:pt x="30927" y="9149"/>
                    </a:cubicBezTo>
                    <a:cubicBezTo>
                      <a:pt x="31993" y="8782"/>
                      <a:pt x="33110" y="8732"/>
                      <a:pt x="34176" y="8432"/>
                    </a:cubicBezTo>
                    <a:cubicBezTo>
                      <a:pt x="34693" y="8282"/>
                      <a:pt x="35209" y="8082"/>
                      <a:pt x="35726" y="7932"/>
                    </a:cubicBezTo>
                    <a:cubicBezTo>
                      <a:pt x="36093" y="7815"/>
                      <a:pt x="36476" y="7766"/>
                      <a:pt x="36776" y="7516"/>
                    </a:cubicBezTo>
                    <a:cubicBezTo>
                      <a:pt x="36926" y="7416"/>
                      <a:pt x="37126" y="7249"/>
                      <a:pt x="37209" y="7099"/>
                    </a:cubicBezTo>
                    <a:cubicBezTo>
                      <a:pt x="37309" y="6916"/>
                      <a:pt x="37292" y="6716"/>
                      <a:pt x="37376" y="6549"/>
                    </a:cubicBezTo>
                    <a:cubicBezTo>
                      <a:pt x="37542" y="6183"/>
                      <a:pt x="37709" y="5899"/>
                      <a:pt x="38009" y="5633"/>
                    </a:cubicBezTo>
                    <a:cubicBezTo>
                      <a:pt x="38142" y="5516"/>
                      <a:pt x="38392" y="5383"/>
                      <a:pt x="38425" y="5199"/>
                    </a:cubicBezTo>
                    <a:cubicBezTo>
                      <a:pt x="38492" y="4866"/>
                      <a:pt x="37875" y="4166"/>
                      <a:pt x="37592" y="4033"/>
                    </a:cubicBezTo>
                    <a:cubicBezTo>
                      <a:pt x="37642" y="3783"/>
                      <a:pt x="37809" y="3833"/>
                      <a:pt x="37992" y="3783"/>
                    </a:cubicBezTo>
                    <a:cubicBezTo>
                      <a:pt x="38159" y="3750"/>
                      <a:pt x="38309" y="3683"/>
                      <a:pt x="38475" y="3650"/>
                    </a:cubicBezTo>
                    <a:cubicBezTo>
                      <a:pt x="38592" y="3616"/>
                      <a:pt x="38725" y="3683"/>
                      <a:pt x="38842" y="3650"/>
                    </a:cubicBezTo>
                    <a:cubicBezTo>
                      <a:pt x="38942" y="3633"/>
                      <a:pt x="38942" y="3550"/>
                      <a:pt x="39009" y="3533"/>
                    </a:cubicBezTo>
                    <a:cubicBezTo>
                      <a:pt x="39292" y="3467"/>
                      <a:pt x="39558" y="3417"/>
                      <a:pt x="39825" y="3350"/>
                    </a:cubicBezTo>
                    <a:cubicBezTo>
                      <a:pt x="40425" y="3167"/>
                      <a:pt x="40958" y="2933"/>
                      <a:pt x="41575" y="2833"/>
                    </a:cubicBezTo>
                    <a:cubicBezTo>
                      <a:pt x="43108" y="2633"/>
                      <a:pt x="44624" y="2250"/>
                      <a:pt x="46157" y="2134"/>
                    </a:cubicBezTo>
                    <a:cubicBezTo>
                      <a:pt x="47407" y="2034"/>
                      <a:pt x="48656" y="2000"/>
                      <a:pt x="49889" y="1767"/>
                    </a:cubicBezTo>
                    <a:cubicBezTo>
                      <a:pt x="50689" y="1600"/>
                      <a:pt x="51489" y="1517"/>
                      <a:pt x="52289" y="1384"/>
                    </a:cubicBezTo>
                    <a:cubicBezTo>
                      <a:pt x="53755" y="1150"/>
                      <a:pt x="55205" y="784"/>
                      <a:pt x="56688" y="584"/>
                    </a:cubicBezTo>
                    <a:cubicBezTo>
                      <a:pt x="59304" y="217"/>
                      <a:pt x="62036" y="1"/>
                      <a:pt x="64669" y="51"/>
                    </a:cubicBezTo>
                    <a:cubicBezTo>
                      <a:pt x="66369" y="84"/>
                      <a:pt x="68118" y="217"/>
                      <a:pt x="69701" y="834"/>
                    </a:cubicBezTo>
                    <a:cubicBezTo>
                      <a:pt x="70135" y="1000"/>
                      <a:pt x="71201" y="1584"/>
                      <a:pt x="71384" y="2117"/>
                    </a:cubicBezTo>
                    <a:cubicBezTo>
                      <a:pt x="71418" y="2217"/>
                      <a:pt x="71368" y="2300"/>
                      <a:pt x="71384" y="2400"/>
                    </a:cubicBezTo>
                    <a:cubicBezTo>
                      <a:pt x="71418" y="2500"/>
                      <a:pt x="71534" y="2550"/>
                      <a:pt x="71551" y="2667"/>
                    </a:cubicBezTo>
                    <a:cubicBezTo>
                      <a:pt x="71584" y="2983"/>
                      <a:pt x="71118" y="3250"/>
                      <a:pt x="70968" y="3500"/>
                    </a:cubicBezTo>
                    <a:cubicBezTo>
                      <a:pt x="70718" y="3916"/>
                      <a:pt x="70451" y="4350"/>
                      <a:pt x="70251" y="4800"/>
                    </a:cubicBezTo>
                    <a:cubicBezTo>
                      <a:pt x="69851" y="5649"/>
                      <a:pt x="69168" y="6266"/>
                      <a:pt x="68202" y="6049"/>
                    </a:cubicBezTo>
                    <a:cubicBezTo>
                      <a:pt x="67768" y="5966"/>
                      <a:pt x="67335" y="5783"/>
                      <a:pt x="66902" y="5649"/>
                    </a:cubicBezTo>
                    <a:cubicBezTo>
                      <a:pt x="66019" y="5399"/>
                      <a:pt x="65119" y="5199"/>
                      <a:pt x="64219" y="5049"/>
                    </a:cubicBezTo>
                    <a:cubicBezTo>
                      <a:pt x="62920" y="4816"/>
                      <a:pt x="61620" y="4500"/>
                      <a:pt x="60320" y="4233"/>
                    </a:cubicBezTo>
                    <a:cubicBezTo>
                      <a:pt x="57421" y="3616"/>
                      <a:pt x="54188" y="4450"/>
                      <a:pt x="51889" y="6316"/>
                    </a:cubicBezTo>
                    <a:cubicBezTo>
                      <a:pt x="51139" y="6916"/>
                      <a:pt x="50406" y="7599"/>
                      <a:pt x="50123" y="8532"/>
                    </a:cubicBezTo>
                    <a:cubicBezTo>
                      <a:pt x="50006" y="8915"/>
                      <a:pt x="50039" y="9382"/>
                      <a:pt x="50056" y="9765"/>
                    </a:cubicBezTo>
                    <a:cubicBezTo>
                      <a:pt x="50089" y="10382"/>
                      <a:pt x="50706" y="10648"/>
                      <a:pt x="50872" y="11231"/>
                    </a:cubicBezTo>
                    <a:cubicBezTo>
                      <a:pt x="51072" y="11964"/>
                      <a:pt x="51022" y="12764"/>
                      <a:pt x="51306" y="13464"/>
                    </a:cubicBezTo>
                    <a:cubicBezTo>
                      <a:pt x="51756" y="14547"/>
                      <a:pt x="52889" y="14381"/>
                      <a:pt x="53855" y="14547"/>
                    </a:cubicBezTo>
                    <a:cubicBezTo>
                      <a:pt x="54955" y="14747"/>
                      <a:pt x="56221" y="15014"/>
                      <a:pt x="57054" y="15830"/>
                    </a:cubicBezTo>
                    <a:cubicBezTo>
                      <a:pt x="57671" y="16397"/>
                      <a:pt x="58404" y="17080"/>
                      <a:pt x="59170" y="17413"/>
                    </a:cubicBezTo>
                    <a:cubicBezTo>
                      <a:pt x="60187" y="17830"/>
                      <a:pt x="61770" y="17430"/>
                      <a:pt x="62686" y="16963"/>
                    </a:cubicBezTo>
                    <a:cubicBezTo>
                      <a:pt x="63020" y="16797"/>
                      <a:pt x="63336" y="16530"/>
                      <a:pt x="63636" y="16313"/>
                    </a:cubicBezTo>
                    <a:cubicBezTo>
                      <a:pt x="64169" y="15914"/>
                      <a:pt x="64736" y="15580"/>
                      <a:pt x="65302" y="15264"/>
                    </a:cubicBezTo>
                    <a:cubicBezTo>
                      <a:pt x="66652" y="14497"/>
                      <a:pt x="68102" y="14031"/>
                      <a:pt x="69651" y="13914"/>
                    </a:cubicBezTo>
                    <a:cubicBezTo>
                      <a:pt x="70435" y="13847"/>
                      <a:pt x="71501" y="13681"/>
                      <a:pt x="72251" y="14031"/>
                    </a:cubicBezTo>
                    <a:cubicBezTo>
                      <a:pt x="72417" y="14097"/>
                      <a:pt x="73167" y="14364"/>
                      <a:pt x="73201" y="14564"/>
                    </a:cubicBezTo>
                    <a:cubicBezTo>
                      <a:pt x="72817" y="14464"/>
                      <a:pt x="72384" y="14281"/>
                      <a:pt x="71951" y="14197"/>
                    </a:cubicBezTo>
                    <a:cubicBezTo>
                      <a:pt x="71251" y="14064"/>
                      <a:pt x="70435" y="14397"/>
                      <a:pt x="69735" y="14447"/>
                    </a:cubicBezTo>
                    <a:cubicBezTo>
                      <a:pt x="69251" y="14497"/>
                      <a:pt x="68818" y="14581"/>
                      <a:pt x="68318" y="14581"/>
                    </a:cubicBezTo>
                    <a:cubicBezTo>
                      <a:pt x="67585" y="14597"/>
                      <a:pt x="66985" y="14897"/>
                      <a:pt x="66335" y="15214"/>
                    </a:cubicBezTo>
                    <a:cubicBezTo>
                      <a:pt x="65986" y="15397"/>
                      <a:pt x="65336" y="15847"/>
                      <a:pt x="65236" y="16280"/>
                    </a:cubicBezTo>
                    <a:cubicBezTo>
                      <a:pt x="65152" y="16663"/>
                      <a:pt x="65469" y="16997"/>
                      <a:pt x="65786" y="17180"/>
                    </a:cubicBezTo>
                    <a:cubicBezTo>
                      <a:pt x="66652" y="17713"/>
                      <a:pt x="67768" y="17896"/>
                      <a:pt x="68768" y="17996"/>
                    </a:cubicBezTo>
                    <a:cubicBezTo>
                      <a:pt x="69985" y="18130"/>
                      <a:pt x="71034" y="18513"/>
                      <a:pt x="72217" y="18796"/>
                    </a:cubicBezTo>
                    <a:cubicBezTo>
                      <a:pt x="73434" y="19113"/>
                      <a:pt x="74650" y="19246"/>
                      <a:pt x="75867" y="19463"/>
                    </a:cubicBezTo>
                    <a:cubicBezTo>
                      <a:pt x="76600" y="19579"/>
                      <a:pt x="77266" y="19896"/>
                      <a:pt x="77983" y="20029"/>
                    </a:cubicBezTo>
                    <a:cubicBezTo>
                      <a:pt x="78899" y="20213"/>
                      <a:pt x="80032" y="19863"/>
                      <a:pt x="80799" y="19379"/>
                    </a:cubicBezTo>
                    <a:cubicBezTo>
                      <a:pt x="81249" y="19079"/>
                      <a:pt x="81715" y="18813"/>
                      <a:pt x="82165" y="18496"/>
                    </a:cubicBezTo>
                    <a:cubicBezTo>
                      <a:pt x="82465" y="18246"/>
                      <a:pt x="82765" y="17980"/>
                      <a:pt x="83048" y="17696"/>
                    </a:cubicBezTo>
                    <a:cubicBezTo>
                      <a:pt x="83298" y="17530"/>
                      <a:pt x="83531" y="17330"/>
                      <a:pt x="83731" y="17113"/>
                    </a:cubicBezTo>
                    <a:cubicBezTo>
                      <a:pt x="84065" y="16647"/>
                      <a:pt x="83915" y="15780"/>
                      <a:pt x="83581" y="15347"/>
                    </a:cubicBezTo>
                    <a:cubicBezTo>
                      <a:pt x="83148" y="14797"/>
                      <a:pt x="82548" y="14681"/>
                      <a:pt x="81915" y="14564"/>
                    </a:cubicBezTo>
                    <a:cubicBezTo>
                      <a:pt x="80732" y="14314"/>
                      <a:pt x="79532" y="13831"/>
                      <a:pt x="78299" y="13897"/>
                    </a:cubicBezTo>
                    <a:cubicBezTo>
                      <a:pt x="78616" y="13681"/>
                      <a:pt x="79099" y="13747"/>
                      <a:pt x="79449" y="13747"/>
                    </a:cubicBezTo>
                    <a:cubicBezTo>
                      <a:pt x="79932" y="13747"/>
                      <a:pt x="80432" y="13747"/>
                      <a:pt x="80915" y="13747"/>
                    </a:cubicBezTo>
                    <a:cubicBezTo>
                      <a:pt x="81532" y="13747"/>
                      <a:pt x="82082" y="13781"/>
                      <a:pt x="82682" y="13897"/>
                    </a:cubicBezTo>
                    <a:cubicBezTo>
                      <a:pt x="83598" y="14064"/>
                      <a:pt x="84448" y="14547"/>
                      <a:pt x="85431" y="14464"/>
                    </a:cubicBezTo>
                    <a:cubicBezTo>
                      <a:pt x="85748" y="14431"/>
                      <a:pt x="86231" y="14164"/>
                      <a:pt x="86547" y="14297"/>
                    </a:cubicBezTo>
                    <a:cubicBezTo>
                      <a:pt x="87064" y="14514"/>
                      <a:pt x="85748" y="15547"/>
                      <a:pt x="85598" y="15714"/>
                    </a:cubicBezTo>
                    <a:cubicBezTo>
                      <a:pt x="85098" y="16280"/>
                      <a:pt x="84231" y="16713"/>
                      <a:pt x="84148" y="17530"/>
                    </a:cubicBezTo>
                    <a:cubicBezTo>
                      <a:pt x="84031" y="18746"/>
                      <a:pt x="84698" y="19596"/>
                      <a:pt x="85531" y="20379"/>
                    </a:cubicBezTo>
                    <a:cubicBezTo>
                      <a:pt x="86631" y="21429"/>
                      <a:pt x="87880" y="22295"/>
                      <a:pt x="88930" y="23428"/>
                    </a:cubicBezTo>
                    <a:cubicBezTo>
                      <a:pt x="89547" y="24112"/>
                      <a:pt x="90063" y="24845"/>
                      <a:pt x="90763" y="25461"/>
                    </a:cubicBezTo>
                    <a:cubicBezTo>
                      <a:pt x="91163" y="25795"/>
                      <a:pt x="91646" y="26111"/>
                      <a:pt x="92013" y="26494"/>
                    </a:cubicBezTo>
                    <a:cubicBezTo>
                      <a:pt x="93229" y="27777"/>
                      <a:pt x="89847" y="28111"/>
                      <a:pt x="89313" y="28177"/>
                    </a:cubicBezTo>
                    <a:cubicBezTo>
                      <a:pt x="86597" y="28511"/>
                      <a:pt x="83815" y="28544"/>
                      <a:pt x="81082" y="28627"/>
                    </a:cubicBezTo>
                    <a:cubicBezTo>
                      <a:pt x="77300" y="28777"/>
                      <a:pt x="73500" y="28694"/>
                      <a:pt x="69701" y="28810"/>
                    </a:cubicBezTo>
                    <a:cubicBezTo>
                      <a:pt x="59254" y="29094"/>
                      <a:pt x="48990" y="31127"/>
                      <a:pt x="38609" y="32126"/>
                    </a:cubicBezTo>
                    <a:cubicBezTo>
                      <a:pt x="34959" y="32476"/>
                      <a:pt x="31277" y="32760"/>
                      <a:pt x="27611" y="32843"/>
                    </a:cubicBezTo>
                    <a:cubicBezTo>
                      <a:pt x="24645" y="32893"/>
                      <a:pt x="21729" y="32693"/>
                      <a:pt x="18763" y="32443"/>
                    </a:cubicBezTo>
                    <a:cubicBezTo>
                      <a:pt x="15881" y="32210"/>
                      <a:pt x="12981" y="32076"/>
                      <a:pt x="10099" y="31760"/>
                    </a:cubicBezTo>
                    <a:cubicBezTo>
                      <a:pt x="8449" y="31560"/>
                      <a:pt x="6766" y="31410"/>
                      <a:pt x="5150" y="31027"/>
                    </a:cubicBezTo>
                    <a:cubicBezTo>
                      <a:pt x="3950" y="30743"/>
                      <a:pt x="2734" y="30310"/>
                      <a:pt x="1617" y="29744"/>
                    </a:cubicBezTo>
                    <a:cubicBezTo>
                      <a:pt x="1151" y="29494"/>
                      <a:pt x="318" y="29110"/>
                      <a:pt x="1" y="28627"/>
                    </a:cubicBezTo>
                    <a:cubicBezTo>
                      <a:pt x="318" y="28011"/>
                      <a:pt x="1617" y="28127"/>
                      <a:pt x="2167" y="28061"/>
                    </a:cubicBezTo>
                    <a:cubicBezTo>
                      <a:pt x="3417" y="27894"/>
                      <a:pt x="4633" y="27727"/>
                      <a:pt x="5883" y="27494"/>
                    </a:cubicBezTo>
                    <a:cubicBezTo>
                      <a:pt x="7049" y="27294"/>
                      <a:pt x="8199" y="27094"/>
                      <a:pt x="9365" y="26878"/>
                    </a:cubicBezTo>
                    <a:cubicBezTo>
                      <a:pt x="10465" y="26661"/>
                      <a:pt x="11648" y="27028"/>
                      <a:pt x="12681" y="26528"/>
                    </a:cubicBezTo>
                    <a:cubicBezTo>
                      <a:pt x="13381" y="26178"/>
                      <a:pt x="13948" y="25695"/>
                      <a:pt x="14464" y="25111"/>
                    </a:cubicBezTo>
                    <a:cubicBezTo>
                      <a:pt x="14864" y="24645"/>
                      <a:pt x="15497" y="23878"/>
                      <a:pt x="16131" y="23728"/>
                    </a:cubicBezTo>
                    <a:cubicBezTo>
                      <a:pt x="16430" y="23662"/>
                      <a:pt x="16814" y="23678"/>
                      <a:pt x="17114" y="23645"/>
                    </a:cubicBezTo>
                    <a:cubicBezTo>
                      <a:pt x="17680" y="23578"/>
                      <a:pt x="18213" y="23562"/>
                      <a:pt x="18780" y="23595"/>
                    </a:cubicBezTo>
                    <a:cubicBezTo>
                      <a:pt x="20746" y="23745"/>
                      <a:pt x="22779" y="23828"/>
                      <a:pt x="24745" y="23678"/>
                    </a:cubicBezTo>
                    <a:cubicBezTo>
                      <a:pt x="27878" y="23428"/>
                      <a:pt x="30927" y="22779"/>
                      <a:pt x="33776" y="21396"/>
                    </a:cubicBezTo>
                    <a:cubicBezTo>
                      <a:pt x="35159" y="20712"/>
                      <a:pt x="37775" y="19696"/>
                      <a:pt x="37026" y="17680"/>
                    </a:cubicBezTo>
                    <a:cubicBezTo>
                      <a:pt x="36626" y="16597"/>
                      <a:pt x="35576" y="16147"/>
                      <a:pt x="34759" y="15430"/>
                    </a:cubicBezTo>
                    <a:cubicBezTo>
                      <a:pt x="34326" y="15030"/>
                      <a:pt x="33926" y="14597"/>
                      <a:pt x="33526" y="14181"/>
                    </a:cubicBezTo>
                    <a:cubicBezTo>
                      <a:pt x="32777" y="13431"/>
                      <a:pt x="31993" y="12731"/>
                      <a:pt x="30994" y="12331"/>
                    </a:cubicBezTo>
                    <a:cubicBezTo>
                      <a:pt x="29644" y="11781"/>
                      <a:pt x="28478" y="11798"/>
                      <a:pt x="27061" y="11898"/>
                    </a:cubicBezTo>
                    <a:cubicBezTo>
                      <a:pt x="25728" y="11981"/>
                      <a:pt x="24295" y="11981"/>
                      <a:pt x="22996" y="11615"/>
                    </a:cubicBezTo>
                    <a:cubicBezTo>
                      <a:pt x="23162" y="11415"/>
                      <a:pt x="24179" y="11381"/>
                      <a:pt x="24229" y="11365"/>
                    </a:cubicBezTo>
                    <a:cubicBezTo>
                      <a:pt x="25128" y="11231"/>
                      <a:pt x="26012" y="11115"/>
                      <a:pt x="27045" y="10665"/>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36"/>
              <p:cNvSpPr/>
              <p:nvPr/>
            </p:nvSpPr>
            <p:spPr>
              <a:xfrm>
                <a:off x="7649275" y="-434875"/>
                <a:ext cx="1563850" cy="369950"/>
              </a:xfrm>
              <a:custGeom>
                <a:avLst/>
                <a:gdLst/>
                <a:ahLst/>
                <a:cxnLst/>
                <a:rect l="l" t="t" r="r" b="b"/>
                <a:pathLst>
                  <a:path w="62554" h="14798" extrusionOk="0">
                    <a:moveTo>
                      <a:pt x="9265" y="7482"/>
                    </a:moveTo>
                    <a:cubicBezTo>
                      <a:pt x="8816" y="8099"/>
                      <a:pt x="8116" y="8682"/>
                      <a:pt x="8899" y="9349"/>
                    </a:cubicBezTo>
                    <a:cubicBezTo>
                      <a:pt x="9382" y="9765"/>
                      <a:pt x="10032" y="9982"/>
                      <a:pt x="10232" y="10665"/>
                    </a:cubicBezTo>
                    <a:cubicBezTo>
                      <a:pt x="10415" y="11315"/>
                      <a:pt x="10682" y="11798"/>
                      <a:pt x="11282" y="12198"/>
                    </a:cubicBezTo>
                    <a:cubicBezTo>
                      <a:pt x="12298" y="12848"/>
                      <a:pt x="13331" y="12981"/>
                      <a:pt x="14514" y="13131"/>
                    </a:cubicBezTo>
                    <a:cubicBezTo>
                      <a:pt x="15881" y="13314"/>
                      <a:pt x="17264" y="13331"/>
                      <a:pt x="18630" y="13548"/>
                    </a:cubicBezTo>
                    <a:cubicBezTo>
                      <a:pt x="19363" y="13664"/>
                      <a:pt x="20080" y="13864"/>
                      <a:pt x="20829" y="13947"/>
                    </a:cubicBezTo>
                    <a:cubicBezTo>
                      <a:pt x="21829" y="14047"/>
                      <a:pt x="22812" y="14081"/>
                      <a:pt x="23829" y="14081"/>
                    </a:cubicBezTo>
                    <a:cubicBezTo>
                      <a:pt x="25412" y="14097"/>
                      <a:pt x="27078" y="13781"/>
                      <a:pt x="28611" y="13348"/>
                    </a:cubicBezTo>
                    <a:cubicBezTo>
                      <a:pt x="29994" y="12948"/>
                      <a:pt x="31410" y="12598"/>
                      <a:pt x="32843" y="12431"/>
                    </a:cubicBezTo>
                    <a:cubicBezTo>
                      <a:pt x="33377" y="12365"/>
                      <a:pt x="33943" y="12348"/>
                      <a:pt x="34443" y="12248"/>
                    </a:cubicBezTo>
                    <a:cubicBezTo>
                      <a:pt x="34610" y="12215"/>
                      <a:pt x="34760" y="12065"/>
                      <a:pt x="34943" y="12098"/>
                    </a:cubicBezTo>
                    <a:cubicBezTo>
                      <a:pt x="35109" y="12148"/>
                      <a:pt x="35126" y="12281"/>
                      <a:pt x="35259" y="12365"/>
                    </a:cubicBezTo>
                    <a:cubicBezTo>
                      <a:pt x="35359" y="12431"/>
                      <a:pt x="35459" y="12448"/>
                      <a:pt x="35576" y="12531"/>
                    </a:cubicBezTo>
                    <a:cubicBezTo>
                      <a:pt x="35693" y="12631"/>
                      <a:pt x="35759" y="12764"/>
                      <a:pt x="35893" y="12848"/>
                    </a:cubicBezTo>
                    <a:cubicBezTo>
                      <a:pt x="36276" y="13148"/>
                      <a:pt x="36759" y="13281"/>
                      <a:pt x="37109" y="13581"/>
                    </a:cubicBezTo>
                    <a:cubicBezTo>
                      <a:pt x="37875" y="14214"/>
                      <a:pt x="39009" y="14564"/>
                      <a:pt x="39975" y="14631"/>
                    </a:cubicBezTo>
                    <a:cubicBezTo>
                      <a:pt x="40325" y="14664"/>
                      <a:pt x="40641" y="14781"/>
                      <a:pt x="40975" y="14781"/>
                    </a:cubicBezTo>
                    <a:cubicBezTo>
                      <a:pt x="41458" y="14797"/>
                      <a:pt x="41941" y="14797"/>
                      <a:pt x="42408" y="14781"/>
                    </a:cubicBezTo>
                    <a:cubicBezTo>
                      <a:pt x="43657" y="14747"/>
                      <a:pt x="44990" y="14514"/>
                      <a:pt x="46224" y="14297"/>
                    </a:cubicBezTo>
                    <a:cubicBezTo>
                      <a:pt x="46657" y="14214"/>
                      <a:pt x="47123" y="14181"/>
                      <a:pt x="47540" y="14064"/>
                    </a:cubicBezTo>
                    <a:cubicBezTo>
                      <a:pt x="47940" y="13931"/>
                      <a:pt x="48306" y="13631"/>
                      <a:pt x="48673" y="13448"/>
                    </a:cubicBezTo>
                    <a:cubicBezTo>
                      <a:pt x="49056" y="13264"/>
                      <a:pt x="49373" y="13031"/>
                      <a:pt x="49739" y="12814"/>
                    </a:cubicBezTo>
                    <a:cubicBezTo>
                      <a:pt x="50223" y="12531"/>
                      <a:pt x="50722" y="12315"/>
                      <a:pt x="51222" y="12081"/>
                    </a:cubicBezTo>
                    <a:cubicBezTo>
                      <a:pt x="51689" y="11848"/>
                      <a:pt x="52072" y="11615"/>
                      <a:pt x="52605" y="11498"/>
                    </a:cubicBezTo>
                    <a:cubicBezTo>
                      <a:pt x="53055" y="11381"/>
                      <a:pt x="53538" y="11348"/>
                      <a:pt x="53988" y="11248"/>
                    </a:cubicBezTo>
                    <a:cubicBezTo>
                      <a:pt x="54388" y="11148"/>
                      <a:pt x="54772" y="10998"/>
                      <a:pt x="55138" y="10815"/>
                    </a:cubicBezTo>
                    <a:cubicBezTo>
                      <a:pt x="55838" y="10498"/>
                      <a:pt x="56571" y="10332"/>
                      <a:pt x="57254" y="9998"/>
                    </a:cubicBezTo>
                    <a:cubicBezTo>
                      <a:pt x="58354" y="9482"/>
                      <a:pt x="59454" y="9049"/>
                      <a:pt x="60320" y="8149"/>
                    </a:cubicBezTo>
                    <a:cubicBezTo>
                      <a:pt x="61037" y="7399"/>
                      <a:pt x="61637" y="6666"/>
                      <a:pt x="62020" y="5699"/>
                    </a:cubicBezTo>
                    <a:cubicBezTo>
                      <a:pt x="62303" y="5000"/>
                      <a:pt x="62553" y="4333"/>
                      <a:pt x="62436" y="3550"/>
                    </a:cubicBezTo>
                    <a:cubicBezTo>
                      <a:pt x="62320" y="2817"/>
                      <a:pt x="61837" y="2284"/>
                      <a:pt x="61187" y="1934"/>
                    </a:cubicBezTo>
                    <a:cubicBezTo>
                      <a:pt x="60387" y="1500"/>
                      <a:pt x="59437" y="1417"/>
                      <a:pt x="58621" y="1001"/>
                    </a:cubicBezTo>
                    <a:cubicBezTo>
                      <a:pt x="58137" y="751"/>
                      <a:pt x="57687" y="567"/>
                      <a:pt x="57171" y="401"/>
                    </a:cubicBezTo>
                    <a:cubicBezTo>
                      <a:pt x="56704" y="234"/>
                      <a:pt x="56221" y="1"/>
                      <a:pt x="55705" y="51"/>
                    </a:cubicBezTo>
                    <a:cubicBezTo>
                      <a:pt x="53355" y="217"/>
                      <a:pt x="51572" y="2150"/>
                      <a:pt x="49323" y="2617"/>
                    </a:cubicBezTo>
                    <a:cubicBezTo>
                      <a:pt x="48890" y="2700"/>
                      <a:pt x="48506" y="2850"/>
                      <a:pt x="48056" y="2867"/>
                    </a:cubicBezTo>
                    <a:cubicBezTo>
                      <a:pt x="47623" y="2867"/>
                      <a:pt x="47173" y="2850"/>
                      <a:pt x="46723" y="2850"/>
                    </a:cubicBezTo>
                    <a:cubicBezTo>
                      <a:pt x="45624" y="2850"/>
                      <a:pt x="44507" y="2917"/>
                      <a:pt x="43424" y="2783"/>
                    </a:cubicBezTo>
                    <a:cubicBezTo>
                      <a:pt x="42074" y="2617"/>
                      <a:pt x="40691" y="2634"/>
                      <a:pt x="39342" y="2567"/>
                    </a:cubicBezTo>
                    <a:cubicBezTo>
                      <a:pt x="37842" y="2484"/>
                      <a:pt x="36426" y="2384"/>
                      <a:pt x="34943" y="2534"/>
                    </a:cubicBezTo>
                    <a:cubicBezTo>
                      <a:pt x="34210" y="2617"/>
                      <a:pt x="33476" y="2534"/>
                      <a:pt x="32743" y="2600"/>
                    </a:cubicBezTo>
                    <a:cubicBezTo>
                      <a:pt x="31877" y="2684"/>
                      <a:pt x="31027" y="2767"/>
                      <a:pt x="30144" y="2684"/>
                    </a:cubicBezTo>
                    <a:cubicBezTo>
                      <a:pt x="29327" y="2617"/>
                      <a:pt x="28478" y="2567"/>
                      <a:pt x="27694" y="2400"/>
                    </a:cubicBezTo>
                    <a:cubicBezTo>
                      <a:pt x="27178" y="2300"/>
                      <a:pt x="26911" y="2034"/>
                      <a:pt x="26495" y="1767"/>
                    </a:cubicBezTo>
                    <a:cubicBezTo>
                      <a:pt x="25595" y="1184"/>
                      <a:pt x="24462" y="734"/>
                      <a:pt x="23395" y="634"/>
                    </a:cubicBezTo>
                    <a:cubicBezTo>
                      <a:pt x="22196" y="501"/>
                      <a:pt x="20896" y="1267"/>
                      <a:pt x="19796" y="1617"/>
                    </a:cubicBezTo>
                    <a:cubicBezTo>
                      <a:pt x="18230" y="2117"/>
                      <a:pt x="16730" y="2800"/>
                      <a:pt x="15147" y="3283"/>
                    </a:cubicBezTo>
                    <a:cubicBezTo>
                      <a:pt x="13581" y="3750"/>
                      <a:pt x="12098" y="4300"/>
                      <a:pt x="10449" y="4383"/>
                    </a:cubicBezTo>
                    <a:cubicBezTo>
                      <a:pt x="8732" y="4483"/>
                      <a:pt x="6999" y="4200"/>
                      <a:pt x="5283" y="4050"/>
                    </a:cubicBezTo>
                    <a:cubicBezTo>
                      <a:pt x="4183" y="3933"/>
                      <a:pt x="3067" y="3917"/>
                      <a:pt x="1967" y="4050"/>
                    </a:cubicBezTo>
                    <a:cubicBezTo>
                      <a:pt x="1584" y="4116"/>
                      <a:pt x="1201" y="4166"/>
                      <a:pt x="817" y="4233"/>
                    </a:cubicBezTo>
                    <a:cubicBezTo>
                      <a:pt x="567" y="4266"/>
                      <a:pt x="218" y="4266"/>
                      <a:pt x="1" y="4433"/>
                    </a:cubicBezTo>
                    <a:cubicBezTo>
                      <a:pt x="68" y="4616"/>
                      <a:pt x="584" y="4650"/>
                      <a:pt x="767" y="4716"/>
                    </a:cubicBezTo>
                    <a:cubicBezTo>
                      <a:pt x="1267" y="4866"/>
                      <a:pt x="1751" y="4983"/>
                      <a:pt x="2267" y="5100"/>
                    </a:cubicBezTo>
                    <a:cubicBezTo>
                      <a:pt x="3367" y="5350"/>
                      <a:pt x="4533" y="5350"/>
                      <a:pt x="5616" y="5616"/>
                    </a:cubicBezTo>
                    <a:cubicBezTo>
                      <a:pt x="6216" y="5783"/>
                      <a:pt x="6833" y="5949"/>
                      <a:pt x="7399" y="6183"/>
                    </a:cubicBezTo>
                    <a:cubicBezTo>
                      <a:pt x="7616" y="6266"/>
                      <a:pt x="7832" y="6349"/>
                      <a:pt x="7999" y="6499"/>
                    </a:cubicBezTo>
                    <a:cubicBezTo>
                      <a:pt x="8166" y="6633"/>
                      <a:pt x="8216" y="6866"/>
                      <a:pt x="9265" y="7482"/>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36"/>
              <p:cNvSpPr/>
              <p:nvPr/>
            </p:nvSpPr>
            <p:spPr>
              <a:xfrm>
                <a:off x="6819900" y="-480275"/>
                <a:ext cx="624450" cy="250800"/>
              </a:xfrm>
              <a:custGeom>
                <a:avLst/>
                <a:gdLst/>
                <a:ahLst/>
                <a:cxnLst/>
                <a:rect l="l" t="t" r="r" b="b"/>
                <a:pathLst>
                  <a:path w="24978" h="10032" extrusionOk="0">
                    <a:moveTo>
                      <a:pt x="14797" y="8315"/>
                    </a:moveTo>
                    <a:cubicBezTo>
                      <a:pt x="14114" y="8532"/>
                      <a:pt x="13481" y="8715"/>
                      <a:pt x="12797" y="8832"/>
                    </a:cubicBezTo>
                    <a:cubicBezTo>
                      <a:pt x="11264" y="9098"/>
                      <a:pt x="9748" y="9532"/>
                      <a:pt x="8215" y="9698"/>
                    </a:cubicBezTo>
                    <a:cubicBezTo>
                      <a:pt x="6582" y="9865"/>
                      <a:pt x="4883" y="10032"/>
                      <a:pt x="3266" y="9732"/>
                    </a:cubicBezTo>
                    <a:cubicBezTo>
                      <a:pt x="2400" y="9565"/>
                      <a:pt x="817" y="9365"/>
                      <a:pt x="317" y="8465"/>
                    </a:cubicBezTo>
                    <a:cubicBezTo>
                      <a:pt x="0" y="7899"/>
                      <a:pt x="617" y="7332"/>
                      <a:pt x="1033" y="6982"/>
                    </a:cubicBezTo>
                    <a:cubicBezTo>
                      <a:pt x="1583" y="6532"/>
                      <a:pt x="2067" y="6232"/>
                      <a:pt x="2450" y="5616"/>
                    </a:cubicBezTo>
                    <a:cubicBezTo>
                      <a:pt x="2650" y="5316"/>
                      <a:pt x="2666" y="4999"/>
                      <a:pt x="2816" y="4683"/>
                    </a:cubicBezTo>
                    <a:cubicBezTo>
                      <a:pt x="3000" y="4266"/>
                      <a:pt x="3400" y="3850"/>
                      <a:pt x="3699" y="3533"/>
                    </a:cubicBezTo>
                    <a:cubicBezTo>
                      <a:pt x="4399" y="2850"/>
                      <a:pt x="5266" y="2400"/>
                      <a:pt x="6166" y="2067"/>
                    </a:cubicBezTo>
                    <a:cubicBezTo>
                      <a:pt x="8432" y="1234"/>
                      <a:pt x="10948" y="1434"/>
                      <a:pt x="13314" y="1017"/>
                    </a:cubicBezTo>
                    <a:cubicBezTo>
                      <a:pt x="14030" y="900"/>
                      <a:pt x="14747" y="867"/>
                      <a:pt x="15463" y="750"/>
                    </a:cubicBezTo>
                    <a:cubicBezTo>
                      <a:pt x="16230" y="634"/>
                      <a:pt x="16980" y="450"/>
                      <a:pt x="17746" y="350"/>
                    </a:cubicBezTo>
                    <a:cubicBezTo>
                      <a:pt x="19446" y="134"/>
                      <a:pt x="21212" y="1"/>
                      <a:pt x="22812" y="734"/>
                    </a:cubicBezTo>
                    <a:cubicBezTo>
                      <a:pt x="23911" y="1234"/>
                      <a:pt x="24711" y="1850"/>
                      <a:pt x="24878" y="3116"/>
                    </a:cubicBezTo>
                    <a:cubicBezTo>
                      <a:pt x="24978" y="4016"/>
                      <a:pt x="24845" y="5016"/>
                      <a:pt x="24311" y="5783"/>
                    </a:cubicBezTo>
                    <a:cubicBezTo>
                      <a:pt x="23628" y="6782"/>
                      <a:pt x="22445" y="6849"/>
                      <a:pt x="21362" y="6949"/>
                    </a:cubicBezTo>
                    <a:cubicBezTo>
                      <a:pt x="20379" y="7049"/>
                      <a:pt x="19379" y="7082"/>
                      <a:pt x="18396" y="7182"/>
                    </a:cubicBezTo>
                    <a:cubicBezTo>
                      <a:pt x="16313" y="7382"/>
                      <a:pt x="14297" y="7882"/>
                      <a:pt x="12264" y="8315"/>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36"/>
              <p:cNvSpPr/>
              <p:nvPr/>
            </p:nvSpPr>
            <p:spPr>
              <a:xfrm>
                <a:off x="7940475" y="-586075"/>
                <a:ext cx="350350" cy="138325"/>
              </a:xfrm>
              <a:custGeom>
                <a:avLst/>
                <a:gdLst/>
                <a:ahLst/>
                <a:cxnLst/>
                <a:rect l="l" t="t" r="r" b="b"/>
                <a:pathLst>
                  <a:path w="14014" h="5533" extrusionOk="0">
                    <a:moveTo>
                      <a:pt x="0" y="5532"/>
                    </a:moveTo>
                    <a:cubicBezTo>
                      <a:pt x="1317" y="4516"/>
                      <a:pt x="2800" y="3749"/>
                      <a:pt x="4449" y="3416"/>
                    </a:cubicBezTo>
                    <a:cubicBezTo>
                      <a:pt x="5416" y="3216"/>
                      <a:pt x="6349" y="3133"/>
                      <a:pt x="7332" y="3149"/>
                    </a:cubicBezTo>
                    <a:cubicBezTo>
                      <a:pt x="8165" y="3149"/>
                      <a:pt x="9048" y="3233"/>
                      <a:pt x="9865" y="3133"/>
                    </a:cubicBezTo>
                    <a:cubicBezTo>
                      <a:pt x="10998" y="2983"/>
                      <a:pt x="12431" y="2566"/>
                      <a:pt x="13164" y="1667"/>
                    </a:cubicBezTo>
                    <a:cubicBezTo>
                      <a:pt x="13497" y="1283"/>
                      <a:pt x="14014" y="400"/>
                      <a:pt x="13197" y="200"/>
                    </a:cubicBezTo>
                    <a:cubicBezTo>
                      <a:pt x="12281" y="0"/>
                      <a:pt x="11248" y="817"/>
                      <a:pt x="10464" y="1183"/>
                    </a:cubicBezTo>
                    <a:cubicBezTo>
                      <a:pt x="9448" y="1650"/>
                      <a:pt x="8448" y="1966"/>
                      <a:pt x="7365" y="2216"/>
                    </a:cubicBezTo>
                    <a:cubicBezTo>
                      <a:pt x="6282" y="2466"/>
                      <a:pt x="5116" y="2616"/>
                      <a:pt x="4066" y="3016"/>
                    </a:cubicBezTo>
                    <a:cubicBezTo>
                      <a:pt x="3533" y="3233"/>
                      <a:pt x="2966" y="3416"/>
                      <a:pt x="2433" y="3633"/>
                    </a:cubicBezTo>
                    <a:cubicBezTo>
                      <a:pt x="1900" y="3849"/>
                      <a:pt x="967" y="4349"/>
                      <a:pt x="0" y="5532"/>
                    </a:cubicBezTo>
                    <a:close/>
                  </a:path>
                </a:pathLst>
              </a:custGeom>
              <a:solidFill>
                <a:srgbClr val="E8E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36"/>
              <p:cNvSpPr/>
              <p:nvPr/>
            </p:nvSpPr>
            <p:spPr>
              <a:xfrm>
                <a:off x="7251875" y="-536500"/>
                <a:ext cx="66275" cy="57075"/>
              </a:xfrm>
              <a:custGeom>
                <a:avLst/>
                <a:gdLst/>
                <a:ahLst/>
                <a:cxnLst/>
                <a:rect l="l" t="t" r="r" b="b"/>
                <a:pathLst>
                  <a:path w="2651" h="2283" extrusionOk="0">
                    <a:moveTo>
                      <a:pt x="884" y="2283"/>
                    </a:moveTo>
                    <a:cubicBezTo>
                      <a:pt x="351" y="1733"/>
                      <a:pt x="1" y="1550"/>
                      <a:pt x="251" y="867"/>
                    </a:cubicBezTo>
                    <a:cubicBezTo>
                      <a:pt x="417" y="450"/>
                      <a:pt x="767" y="0"/>
                      <a:pt x="1267" y="17"/>
                    </a:cubicBezTo>
                    <a:cubicBezTo>
                      <a:pt x="1550" y="33"/>
                      <a:pt x="2133" y="367"/>
                      <a:pt x="2300" y="600"/>
                    </a:cubicBezTo>
                    <a:cubicBezTo>
                      <a:pt x="2650" y="1067"/>
                      <a:pt x="2367" y="1533"/>
                      <a:pt x="2000" y="18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36"/>
              <p:cNvSpPr/>
              <p:nvPr/>
            </p:nvSpPr>
            <p:spPr>
              <a:xfrm>
                <a:off x="7288950" y="-185750"/>
                <a:ext cx="432425" cy="207875"/>
              </a:xfrm>
              <a:custGeom>
                <a:avLst/>
                <a:gdLst/>
                <a:ahLst/>
                <a:cxnLst/>
                <a:rect l="l" t="t" r="r" b="b"/>
                <a:pathLst>
                  <a:path w="17297" h="8315" extrusionOk="0">
                    <a:moveTo>
                      <a:pt x="234" y="7348"/>
                    </a:moveTo>
                    <a:cubicBezTo>
                      <a:pt x="151" y="6698"/>
                      <a:pt x="1" y="6149"/>
                      <a:pt x="217" y="5532"/>
                    </a:cubicBezTo>
                    <a:cubicBezTo>
                      <a:pt x="467" y="4849"/>
                      <a:pt x="817" y="4099"/>
                      <a:pt x="1217" y="3499"/>
                    </a:cubicBezTo>
                    <a:cubicBezTo>
                      <a:pt x="1684" y="2799"/>
                      <a:pt x="2350" y="2383"/>
                      <a:pt x="3033" y="1933"/>
                    </a:cubicBezTo>
                    <a:cubicBezTo>
                      <a:pt x="3683" y="1500"/>
                      <a:pt x="4366" y="1000"/>
                      <a:pt x="5083" y="700"/>
                    </a:cubicBezTo>
                    <a:cubicBezTo>
                      <a:pt x="6632" y="33"/>
                      <a:pt x="8532" y="0"/>
                      <a:pt x="10198" y="33"/>
                    </a:cubicBezTo>
                    <a:cubicBezTo>
                      <a:pt x="11331" y="67"/>
                      <a:pt x="12498" y="150"/>
                      <a:pt x="13631" y="317"/>
                    </a:cubicBezTo>
                    <a:cubicBezTo>
                      <a:pt x="14614" y="467"/>
                      <a:pt x="15647" y="667"/>
                      <a:pt x="16463" y="1316"/>
                    </a:cubicBezTo>
                    <a:cubicBezTo>
                      <a:pt x="16780" y="1550"/>
                      <a:pt x="17163" y="1883"/>
                      <a:pt x="17230" y="2300"/>
                    </a:cubicBezTo>
                    <a:cubicBezTo>
                      <a:pt x="17297" y="2749"/>
                      <a:pt x="17047" y="3233"/>
                      <a:pt x="16880" y="3633"/>
                    </a:cubicBezTo>
                    <a:cubicBezTo>
                      <a:pt x="16314" y="4966"/>
                      <a:pt x="14814" y="5632"/>
                      <a:pt x="13581" y="6215"/>
                    </a:cubicBezTo>
                    <a:cubicBezTo>
                      <a:pt x="12698" y="6649"/>
                      <a:pt x="11698" y="6982"/>
                      <a:pt x="10765" y="7348"/>
                    </a:cubicBezTo>
                    <a:cubicBezTo>
                      <a:pt x="9815" y="7715"/>
                      <a:pt x="8699" y="8065"/>
                      <a:pt x="7682" y="8165"/>
                    </a:cubicBezTo>
                    <a:cubicBezTo>
                      <a:pt x="6399" y="8315"/>
                      <a:pt x="4999" y="8198"/>
                      <a:pt x="3733" y="7982"/>
                    </a:cubicBezTo>
                    <a:cubicBezTo>
                      <a:pt x="2767" y="7815"/>
                      <a:pt x="1934" y="7465"/>
                      <a:pt x="234" y="73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36"/>
              <p:cNvSpPr/>
              <p:nvPr/>
            </p:nvSpPr>
            <p:spPr>
              <a:xfrm>
                <a:off x="7484750" y="25025"/>
                <a:ext cx="104150" cy="88325"/>
              </a:xfrm>
              <a:custGeom>
                <a:avLst/>
                <a:gdLst/>
                <a:ahLst/>
                <a:cxnLst/>
                <a:rect l="l" t="t" r="r" b="b"/>
                <a:pathLst>
                  <a:path w="4166" h="3533" extrusionOk="0">
                    <a:moveTo>
                      <a:pt x="267" y="2700"/>
                    </a:moveTo>
                    <a:cubicBezTo>
                      <a:pt x="183" y="2183"/>
                      <a:pt x="0" y="1800"/>
                      <a:pt x="250" y="1417"/>
                    </a:cubicBezTo>
                    <a:cubicBezTo>
                      <a:pt x="517" y="1000"/>
                      <a:pt x="1033" y="700"/>
                      <a:pt x="1450" y="484"/>
                    </a:cubicBezTo>
                    <a:cubicBezTo>
                      <a:pt x="2383" y="0"/>
                      <a:pt x="3116" y="84"/>
                      <a:pt x="3799" y="867"/>
                    </a:cubicBezTo>
                    <a:cubicBezTo>
                      <a:pt x="4149" y="1283"/>
                      <a:pt x="4166" y="1900"/>
                      <a:pt x="3916" y="2383"/>
                    </a:cubicBezTo>
                    <a:cubicBezTo>
                      <a:pt x="3483" y="3183"/>
                      <a:pt x="2366" y="3483"/>
                      <a:pt x="1533" y="35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36"/>
              <p:cNvSpPr/>
              <p:nvPr/>
            </p:nvSpPr>
            <p:spPr>
              <a:xfrm>
                <a:off x="8885250" y="-181175"/>
                <a:ext cx="216225" cy="85425"/>
              </a:xfrm>
              <a:custGeom>
                <a:avLst/>
                <a:gdLst/>
                <a:ahLst/>
                <a:cxnLst/>
                <a:rect l="l" t="t" r="r" b="b"/>
                <a:pathLst>
                  <a:path w="8649" h="3417" extrusionOk="0">
                    <a:moveTo>
                      <a:pt x="8648" y="0"/>
                    </a:moveTo>
                    <a:cubicBezTo>
                      <a:pt x="7432" y="50"/>
                      <a:pt x="6249" y="350"/>
                      <a:pt x="5033" y="534"/>
                    </a:cubicBezTo>
                    <a:cubicBezTo>
                      <a:pt x="4383" y="634"/>
                      <a:pt x="3583" y="717"/>
                      <a:pt x="3033" y="1117"/>
                    </a:cubicBezTo>
                    <a:cubicBezTo>
                      <a:pt x="2616" y="1417"/>
                      <a:pt x="2283" y="1850"/>
                      <a:pt x="1833" y="2100"/>
                    </a:cubicBezTo>
                    <a:cubicBezTo>
                      <a:pt x="1183" y="2466"/>
                      <a:pt x="484" y="2783"/>
                      <a:pt x="0" y="3383"/>
                    </a:cubicBezTo>
                    <a:cubicBezTo>
                      <a:pt x="284" y="3416"/>
                      <a:pt x="584" y="3200"/>
                      <a:pt x="850" y="3100"/>
                    </a:cubicBezTo>
                    <a:cubicBezTo>
                      <a:pt x="1250" y="2916"/>
                      <a:pt x="1683" y="2650"/>
                      <a:pt x="2067" y="2416"/>
                    </a:cubicBezTo>
                    <a:cubicBezTo>
                      <a:pt x="2616" y="2083"/>
                      <a:pt x="3116" y="1517"/>
                      <a:pt x="3816" y="1750"/>
                    </a:cubicBezTo>
                    <a:cubicBezTo>
                      <a:pt x="4116" y="1850"/>
                      <a:pt x="4249" y="2050"/>
                      <a:pt x="4499" y="2217"/>
                    </a:cubicBezTo>
                    <a:cubicBezTo>
                      <a:pt x="4866" y="2450"/>
                      <a:pt x="5766" y="2533"/>
                      <a:pt x="6199" y="2550"/>
                    </a:cubicBezTo>
                    <a:cubicBezTo>
                      <a:pt x="6849" y="2566"/>
                      <a:pt x="7782" y="2183"/>
                      <a:pt x="8215" y="1683"/>
                    </a:cubicBezTo>
                    <a:cubicBezTo>
                      <a:pt x="8615" y="1217"/>
                      <a:pt x="8448" y="817"/>
                      <a:pt x="8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36"/>
              <p:cNvSpPr/>
              <p:nvPr/>
            </p:nvSpPr>
            <p:spPr>
              <a:xfrm>
                <a:off x="8572000" y="-23300"/>
                <a:ext cx="69175" cy="65000"/>
              </a:xfrm>
              <a:custGeom>
                <a:avLst/>
                <a:gdLst/>
                <a:ahLst/>
                <a:cxnLst/>
                <a:rect l="l" t="t" r="r" b="b"/>
                <a:pathLst>
                  <a:path w="2767" h="2600" extrusionOk="0">
                    <a:moveTo>
                      <a:pt x="0" y="2533"/>
                    </a:moveTo>
                    <a:cubicBezTo>
                      <a:pt x="850" y="2533"/>
                      <a:pt x="2016" y="2600"/>
                      <a:pt x="2533" y="1717"/>
                    </a:cubicBezTo>
                    <a:cubicBezTo>
                      <a:pt x="2733" y="1400"/>
                      <a:pt x="2766" y="750"/>
                      <a:pt x="2566" y="417"/>
                    </a:cubicBezTo>
                    <a:cubicBezTo>
                      <a:pt x="2316" y="1"/>
                      <a:pt x="2133" y="200"/>
                      <a:pt x="1816" y="417"/>
                    </a:cubicBezTo>
                    <a:cubicBezTo>
                      <a:pt x="1183" y="884"/>
                      <a:pt x="650" y="1400"/>
                      <a:pt x="283" y="21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36"/>
              <p:cNvSpPr/>
              <p:nvPr/>
            </p:nvSpPr>
            <p:spPr>
              <a:xfrm>
                <a:off x="7483500" y="-201600"/>
                <a:ext cx="62075" cy="40450"/>
              </a:xfrm>
              <a:custGeom>
                <a:avLst/>
                <a:gdLst/>
                <a:ahLst/>
                <a:cxnLst/>
                <a:rect l="l" t="t" r="r" b="b"/>
                <a:pathLst>
                  <a:path w="2483" h="1618" extrusionOk="0">
                    <a:moveTo>
                      <a:pt x="0" y="1451"/>
                    </a:moveTo>
                    <a:cubicBezTo>
                      <a:pt x="100" y="734"/>
                      <a:pt x="133" y="551"/>
                      <a:pt x="767" y="284"/>
                    </a:cubicBezTo>
                    <a:cubicBezTo>
                      <a:pt x="1050" y="168"/>
                      <a:pt x="1367" y="1"/>
                      <a:pt x="1683" y="101"/>
                    </a:cubicBezTo>
                    <a:cubicBezTo>
                      <a:pt x="1950" y="168"/>
                      <a:pt x="2483" y="434"/>
                      <a:pt x="2433" y="767"/>
                    </a:cubicBezTo>
                    <a:cubicBezTo>
                      <a:pt x="2316" y="1617"/>
                      <a:pt x="1033" y="1484"/>
                      <a:pt x="417" y="15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36"/>
              <p:cNvSpPr/>
              <p:nvPr/>
            </p:nvSpPr>
            <p:spPr>
              <a:xfrm>
                <a:off x="7583475" y="-228675"/>
                <a:ext cx="185800" cy="132925"/>
              </a:xfrm>
              <a:custGeom>
                <a:avLst/>
                <a:gdLst/>
                <a:ahLst/>
                <a:cxnLst/>
                <a:rect l="l" t="t" r="r" b="b"/>
                <a:pathLst>
                  <a:path w="7432" h="5317" extrusionOk="0">
                    <a:moveTo>
                      <a:pt x="0" y="2634"/>
                    </a:moveTo>
                    <a:cubicBezTo>
                      <a:pt x="200" y="2317"/>
                      <a:pt x="367" y="1950"/>
                      <a:pt x="583" y="1650"/>
                    </a:cubicBezTo>
                    <a:cubicBezTo>
                      <a:pt x="867" y="1251"/>
                      <a:pt x="1300" y="917"/>
                      <a:pt x="1683" y="617"/>
                    </a:cubicBezTo>
                    <a:cubicBezTo>
                      <a:pt x="2500" y="1"/>
                      <a:pt x="3333" y="67"/>
                      <a:pt x="4266" y="351"/>
                    </a:cubicBezTo>
                    <a:cubicBezTo>
                      <a:pt x="5466" y="701"/>
                      <a:pt x="7165" y="1301"/>
                      <a:pt x="7365" y="2750"/>
                    </a:cubicBezTo>
                    <a:cubicBezTo>
                      <a:pt x="7432" y="3300"/>
                      <a:pt x="7382" y="3883"/>
                      <a:pt x="7049" y="4333"/>
                    </a:cubicBezTo>
                    <a:cubicBezTo>
                      <a:pt x="6549" y="4983"/>
                      <a:pt x="5582" y="5233"/>
                      <a:pt x="4799" y="5266"/>
                    </a:cubicBezTo>
                    <a:cubicBezTo>
                      <a:pt x="3633" y="5316"/>
                      <a:pt x="2250" y="5150"/>
                      <a:pt x="1367" y="4316"/>
                    </a:cubicBezTo>
                    <a:cubicBezTo>
                      <a:pt x="683" y="3667"/>
                      <a:pt x="433" y="2883"/>
                      <a:pt x="0" y="26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36"/>
              <p:cNvSpPr/>
              <p:nvPr/>
            </p:nvSpPr>
            <p:spPr>
              <a:xfrm>
                <a:off x="7683450" y="-92875"/>
                <a:ext cx="62500" cy="32950"/>
              </a:xfrm>
              <a:custGeom>
                <a:avLst/>
                <a:gdLst/>
                <a:ahLst/>
                <a:cxnLst/>
                <a:rect l="l" t="t" r="r" b="b"/>
                <a:pathLst>
                  <a:path w="2500" h="1318" extrusionOk="0">
                    <a:moveTo>
                      <a:pt x="217" y="1001"/>
                    </a:moveTo>
                    <a:cubicBezTo>
                      <a:pt x="317" y="784"/>
                      <a:pt x="434" y="384"/>
                      <a:pt x="650" y="251"/>
                    </a:cubicBezTo>
                    <a:cubicBezTo>
                      <a:pt x="783" y="168"/>
                      <a:pt x="1167" y="134"/>
                      <a:pt x="1317" y="101"/>
                    </a:cubicBezTo>
                    <a:cubicBezTo>
                      <a:pt x="1567" y="51"/>
                      <a:pt x="1950" y="1"/>
                      <a:pt x="2100" y="284"/>
                    </a:cubicBezTo>
                    <a:cubicBezTo>
                      <a:pt x="2500" y="1101"/>
                      <a:pt x="350" y="1234"/>
                      <a:pt x="0" y="13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36"/>
              <p:cNvSpPr/>
              <p:nvPr/>
            </p:nvSpPr>
            <p:spPr>
              <a:xfrm>
                <a:off x="6408750" y="-64125"/>
                <a:ext cx="57075" cy="77500"/>
              </a:xfrm>
              <a:custGeom>
                <a:avLst/>
                <a:gdLst/>
                <a:ahLst/>
                <a:cxnLst/>
                <a:rect l="l" t="t" r="r" b="b"/>
                <a:pathLst>
                  <a:path w="2283" h="3100" extrusionOk="0">
                    <a:moveTo>
                      <a:pt x="900" y="3100"/>
                    </a:moveTo>
                    <a:cubicBezTo>
                      <a:pt x="717" y="3000"/>
                      <a:pt x="383" y="2867"/>
                      <a:pt x="250" y="2683"/>
                    </a:cubicBezTo>
                    <a:cubicBezTo>
                      <a:pt x="183" y="2583"/>
                      <a:pt x="150" y="2333"/>
                      <a:pt x="117" y="2217"/>
                    </a:cubicBezTo>
                    <a:cubicBezTo>
                      <a:pt x="17" y="1833"/>
                      <a:pt x="0" y="1434"/>
                      <a:pt x="117" y="1050"/>
                    </a:cubicBezTo>
                    <a:cubicBezTo>
                      <a:pt x="333" y="351"/>
                      <a:pt x="867" y="1"/>
                      <a:pt x="1533" y="334"/>
                    </a:cubicBezTo>
                    <a:cubicBezTo>
                      <a:pt x="2066" y="584"/>
                      <a:pt x="2233" y="1067"/>
                      <a:pt x="2266" y="1634"/>
                    </a:cubicBezTo>
                    <a:cubicBezTo>
                      <a:pt x="2283" y="1883"/>
                      <a:pt x="2250" y="2233"/>
                      <a:pt x="2150" y="2450"/>
                    </a:cubicBezTo>
                    <a:cubicBezTo>
                      <a:pt x="2050" y="2650"/>
                      <a:pt x="1666" y="3083"/>
                      <a:pt x="1417" y="31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36"/>
              <p:cNvSpPr/>
              <p:nvPr/>
            </p:nvSpPr>
            <p:spPr>
              <a:xfrm>
                <a:off x="6217125" y="-17050"/>
                <a:ext cx="26275" cy="30425"/>
              </a:xfrm>
              <a:custGeom>
                <a:avLst/>
                <a:gdLst/>
                <a:ahLst/>
                <a:cxnLst/>
                <a:rect l="l" t="t" r="r" b="b"/>
                <a:pathLst>
                  <a:path w="1051" h="1217" extrusionOk="0">
                    <a:moveTo>
                      <a:pt x="767" y="1217"/>
                    </a:moveTo>
                    <a:cubicBezTo>
                      <a:pt x="484" y="1167"/>
                      <a:pt x="50" y="1200"/>
                      <a:pt x="34" y="834"/>
                    </a:cubicBezTo>
                    <a:cubicBezTo>
                      <a:pt x="0" y="600"/>
                      <a:pt x="217" y="284"/>
                      <a:pt x="400" y="167"/>
                    </a:cubicBezTo>
                    <a:cubicBezTo>
                      <a:pt x="650" y="0"/>
                      <a:pt x="1050" y="134"/>
                      <a:pt x="983" y="4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36"/>
              <p:cNvSpPr/>
              <p:nvPr/>
            </p:nvSpPr>
            <p:spPr>
              <a:xfrm>
                <a:off x="6744925" y="-559000"/>
                <a:ext cx="155400" cy="134575"/>
              </a:xfrm>
              <a:custGeom>
                <a:avLst/>
                <a:gdLst/>
                <a:ahLst/>
                <a:cxnLst/>
                <a:rect l="l" t="t" r="r" b="b"/>
                <a:pathLst>
                  <a:path w="6216" h="5383" extrusionOk="0">
                    <a:moveTo>
                      <a:pt x="717" y="4599"/>
                    </a:moveTo>
                    <a:cubicBezTo>
                      <a:pt x="533" y="4416"/>
                      <a:pt x="183" y="4116"/>
                      <a:pt x="83" y="3833"/>
                    </a:cubicBezTo>
                    <a:cubicBezTo>
                      <a:pt x="0" y="3566"/>
                      <a:pt x="117" y="3150"/>
                      <a:pt x="167" y="2916"/>
                    </a:cubicBezTo>
                    <a:cubicBezTo>
                      <a:pt x="383" y="2017"/>
                      <a:pt x="850" y="1400"/>
                      <a:pt x="1566" y="817"/>
                    </a:cubicBezTo>
                    <a:cubicBezTo>
                      <a:pt x="2549" y="0"/>
                      <a:pt x="4282" y="284"/>
                      <a:pt x="5182" y="1117"/>
                    </a:cubicBezTo>
                    <a:cubicBezTo>
                      <a:pt x="6099" y="1950"/>
                      <a:pt x="6215" y="3966"/>
                      <a:pt x="5249" y="4816"/>
                    </a:cubicBezTo>
                    <a:cubicBezTo>
                      <a:pt x="4599" y="5382"/>
                      <a:pt x="3533" y="5366"/>
                      <a:pt x="2733" y="5332"/>
                    </a:cubicBezTo>
                    <a:cubicBezTo>
                      <a:pt x="1683" y="5299"/>
                      <a:pt x="667" y="5116"/>
                      <a:pt x="717" y="45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81" name="Google Shape;3481;p36"/>
          <p:cNvGrpSpPr/>
          <p:nvPr/>
        </p:nvGrpSpPr>
        <p:grpSpPr>
          <a:xfrm flipH="1">
            <a:off x="5370375" y="654000"/>
            <a:ext cx="971875" cy="444925"/>
            <a:chOff x="5149875" y="-114525"/>
            <a:chExt cx="971875" cy="444925"/>
          </a:xfrm>
        </p:grpSpPr>
        <p:sp>
          <p:nvSpPr>
            <p:cNvPr id="3482" name="Google Shape;3482;p36"/>
            <p:cNvSpPr/>
            <p:nvPr/>
          </p:nvSpPr>
          <p:spPr>
            <a:xfrm>
              <a:off x="6044250" y="37100"/>
              <a:ext cx="51675" cy="48350"/>
            </a:xfrm>
            <a:custGeom>
              <a:avLst/>
              <a:gdLst/>
              <a:ahLst/>
              <a:cxnLst/>
              <a:rect l="l" t="t" r="r" b="b"/>
              <a:pathLst>
                <a:path w="2067" h="1934" extrusionOk="0">
                  <a:moveTo>
                    <a:pt x="0" y="1367"/>
                  </a:moveTo>
                  <a:cubicBezTo>
                    <a:pt x="67" y="1000"/>
                    <a:pt x="34" y="534"/>
                    <a:pt x="334" y="284"/>
                  </a:cubicBezTo>
                  <a:cubicBezTo>
                    <a:pt x="483" y="151"/>
                    <a:pt x="767" y="34"/>
                    <a:pt x="967" y="17"/>
                  </a:cubicBezTo>
                  <a:cubicBezTo>
                    <a:pt x="1300" y="1"/>
                    <a:pt x="1583" y="334"/>
                    <a:pt x="1700" y="617"/>
                  </a:cubicBezTo>
                  <a:cubicBezTo>
                    <a:pt x="2066" y="1584"/>
                    <a:pt x="1150" y="1934"/>
                    <a:pt x="317" y="19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83" name="Google Shape;3483;p36"/>
            <p:cNvGrpSpPr/>
            <p:nvPr/>
          </p:nvGrpSpPr>
          <p:grpSpPr>
            <a:xfrm>
              <a:off x="5149875" y="-114525"/>
              <a:ext cx="971875" cy="444925"/>
              <a:chOff x="5149875" y="-114525"/>
              <a:chExt cx="971875" cy="444925"/>
            </a:xfrm>
          </p:grpSpPr>
          <p:sp>
            <p:nvSpPr>
              <p:cNvPr id="3484" name="Google Shape;3484;p36"/>
              <p:cNvSpPr/>
              <p:nvPr/>
            </p:nvSpPr>
            <p:spPr>
              <a:xfrm>
                <a:off x="5149875" y="-40800"/>
                <a:ext cx="971875" cy="371200"/>
              </a:xfrm>
              <a:custGeom>
                <a:avLst/>
                <a:gdLst/>
                <a:ahLst/>
                <a:cxnLst/>
                <a:rect l="l" t="t" r="r" b="b"/>
                <a:pathLst>
                  <a:path w="38875" h="14848" extrusionOk="0">
                    <a:moveTo>
                      <a:pt x="9531" y="634"/>
                    </a:moveTo>
                    <a:cubicBezTo>
                      <a:pt x="7782" y="1700"/>
                      <a:pt x="5899" y="3183"/>
                      <a:pt x="5149" y="5099"/>
                    </a:cubicBezTo>
                    <a:lnTo>
                      <a:pt x="5149" y="5099"/>
                    </a:lnTo>
                    <a:cubicBezTo>
                      <a:pt x="4816" y="5966"/>
                      <a:pt x="4999" y="6649"/>
                      <a:pt x="4849" y="7549"/>
                    </a:cubicBezTo>
                    <a:lnTo>
                      <a:pt x="4849" y="7549"/>
                    </a:lnTo>
                    <a:cubicBezTo>
                      <a:pt x="4633" y="8882"/>
                      <a:pt x="3499" y="9298"/>
                      <a:pt x="2400" y="9748"/>
                    </a:cubicBezTo>
                    <a:lnTo>
                      <a:pt x="2400" y="9748"/>
                    </a:lnTo>
                    <a:cubicBezTo>
                      <a:pt x="1817" y="9982"/>
                      <a:pt x="1117" y="10182"/>
                      <a:pt x="717" y="10698"/>
                    </a:cubicBezTo>
                    <a:lnTo>
                      <a:pt x="717" y="10698"/>
                    </a:lnTo>
                    <a:cubicBezTo>
                      <a:pt x="0" y="11615"/>
                      <a:pt x="767" y="12814"/>
                      <a:pt x="1050" y="13864"/>
                    </a:cubicBezTo>
                    <a:lnTo>
                      <a:pt x="1050" y="13864"/>
                    </a:lnTo>
                    <a:cubicBezTo>
                      <a:pt x="4816" y="14847"/>
                      <a:pt x="8265" y="14497"/>
                      <a:pt x="11714" y="14481"/>
                    </a:cubicBezTo>
                    <a:lnTo>
                      <a:pt x="11714" y="14481"/>
                    </a:lnTo>
                    <a:cubicBezTo>
                      <a:pt x="14780" y="14447"/>
                      <a:pt x="17679" y="14247"/>
                      <a:pt x="20745" y="13931"/>
                    </a:cubicBezTo>
                    <a:lnTo>
                      <a:pt x="20745" y="13931"/>
                    </a:lnTo>
                    <a:cubicBezTo>
                      <a:pt x="23062" y="13697"/>
                      <a:pt x="25361" y="13414"/>
                      <a:pt x="27660" y="13131"/>
                    </a:cubicBezTo>
                    <a:lnTo>
                      <a:pt x="27660" y="13131"/>
                    </a:lnTo>
                    <a:cubicBezTo>
                      <a:pt x="28677" y="12998"/>
                      <a:pt x="29693" y="12948"/>
                      <a:pt x="30660" y="12681"/>
                    </a:cubicBezTo>
                    <a:lnTo>
                      <a:pt x="30660" y="12681"/>
                    </a:lnTo>
                    <a:cubicBezTo>
                      <a:pt x="32343" y="12231"/>
                      <a:pt x="33659" y="10965"/>
                      <a:pt x="35092" y="10048"/>
                    </a:cubicBezTo>
                    <a:lnTo>
                      <a:pt x="35092" y="10048"/>
                    </a:lnTo>
                    <a:cubicBezTo>
                      <a:pt x="36225" y="9332"/>
                      <a:pt x="37542" y="8349"/>
                      <a:pt x="38258" y="7216"/>
                    </a:cubicBezTo>
                    <a:lnTo>
                      <a:pt x="38258" y="7216"/>
                    </a:lnTo>
                    <a:cubicBezTo>
                      <a:pt x="38641" y="6599"/>
                      <a:pt x="38875" y="5683"/>
                      <a:pt x="38258" y="5233"/>
                    </a:cubicBezTo>
                    <a:lnTo>
                      <a:pt x="38258" y="5233"/>
                    </a:lnTo>
                    <a:cubicBezTo>
                      <a:pt x="37725" y="4833"/>
                      <a:pt x="36425" y="4916"/>
                      <a:pt x="35809" y="4716"/>
                    </a:cubicBezTo>
                    <a:lnTo>
                      <a:pt x="35809" y="4716"/>
                    </a:lnTo>
                    <a:cubicBezTo>
                      <a:pt x="34526" y="4333"/>
                      <a:pt x="33259" y="3866"/>
                      <a:pt x="31976" y="3433"/>
                    </a:cubicBezTo>
                    <a:lnTo>
                      <a:pt x="31976" y="3433"/>
                    </a:lnTo>
                    <a:cubicBezTo>
                      <a:pt x="31060" y="3117"/>
                      <a:pt x="30093" y="2900"/>
                      <a:pt x="29210" y="2500"/>
                    </a:cubicBezTo>
                    <a:lnTo>
                      <a:pt x="29210" y="2500"/>
                    </a:lnTo>
                    <a:cubicBezTo>
                      <a:pt x="28677" y="2250"/>
                      <a:pt x="28194" y="1867"/>
                      <a:pt x="27561" y="1834"/>
                    </a:cubicBezTo>
                    <a:lnTo>
                      <a:pt x="27561" y="1834"/>
                    </a:lnTo>
                    <a:cubicBezTo>
                      <a:pt x="26677" y="1800"/>
                      <a:pt x="25628" y="2267"/>
                      <a:pt x="24794" y="2567"/>
                    </a:cubicBezTo>
                    <a:lnTo>
                      <a:pt x="24794" y="2567"/>
                    </a:lnTo>
                    <a:cubicBezTo>
                      <a:pt x="24378" y="2717"/>
                      <a:pt x="24378" y="2850"/>
                      <a:pt x="23845" y="2733"/>
                    </a:cubicBezTo>
                    <a:lnTo>
                      <a:pt x="23845" y="2733"/>
                    </a:lnTo>
                    <a:cubicBezTo>
                      <a:pt x="23578" y="2667"/>
                      <a:pt x="23162" y="2333"/>
                      <a:pt x="22828" y="2250"/>
                    </a:cubicBezTo>
                    <a:lnTo>
                      <a:pt x="22828" y="2250"/>
                    </a:lnTo>
                    <a:cubicBezTo>
                      <a:pt x="21895" y="2017"/>
                      <a:pt x="20879" y="2200"/>
                      <a:pt x="19996" y="2417"/>
                    </a:cubicBezTo>
                    <a:lnTo>
                      <a:pt x="19996" y="2417"/>
                    </a:lnTo>
                    <a:cubicBezTo>
                      <a:pt x="19412" y="2567"/>
                      <a:pt x="19279" y="2417"/>
                      <a:pt x="18746" y="2250"/>
                    </a:cubicBezTo>
                    <a:lnTo>
                      <a:pt x="18746" y="2250"/>
                    </a:lnTo>
                    <a:cubicBezTo>
                      <a:pt x="17963" y="2017"/>
                      <a:pt x="17046" y="1967"/>
                      <a:pt x="16230" y="1800"/>
                    </a:cubicBezTo>
                    <a:lnTo>
                      <a:pt x="16230" y="1800"/>
                    </a:lnTo>
                    <a:cubicBezTo>
                      <a:pt x="14797" y="1500"/>
                      <a:pt x="13614" y="984"/>
                      <a:pt x="12314" y="317"/>
                    </a:cubicBezTo>
                    <a:lnTo>
                      <a:pt x="12314" y="317"/>
                    </a:lnTo>
                    <a:cubicBezTo>
                      <a:pt x="11864" y="101"/>
                      <a:pt x="11514" y="1"/>
                      <a:pt x="11181" y="1"/>
                    </a:cubicBezTo>
                    <a:lnTo>
                      <a:pt x="11181" y="1"/>
                    </a:lnTo>
                    <a:cubicBezTo>
                      <a:pt x="10631" y="1"/>
                      <a:pt x="10165" y="251"/>
                      <a:pt x="9531" y="634"/>
                    </a:cubicBezTo>
                  </a:path>
                </a:pathLst>
              </a:custGeom>
              <a:solidFill>
                <a:srgbClr val="F4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36"/>
              <p:cNvSpPr/>
              <p:nvPr/>
            </p:nvSpPr>
            <p:spPr>
              <a:xfrm>
                <a:off x="5246100" y="-47450"/>
                <a:ext cx="502400" cy="242875"/>
              </a:xfrm>
              <a:custGeom>
                <a:avLst/>
                <a:gdLst/>
                <a:ahLst/>
                <a:cxnLst/>
                <a:rect l="l" t="t" r="r" b="b"/>
                <a:pathLst>
                  <a:path w="20096" h="9715" extrusionOk="0">
                    <a:moveTo>
                      <a:pt x="15797" y="2733"/>
                    </a:moveTo>
                    <a:cubicBezTo>
                      <a:pt x="15830" y="2516"/>
                      <a:pt x="15880" y="2266"/>
                      <a:pt x="15930" y="2016"/>
                    </a:cubicBezTo>
                    <a:cubicBezTo>
                      <a:pt x="14014" y="1400"/>
                      <a:pt x="11914" y="1133"/>
                      <a:pt x="9931" y="750"/>
                    </a:cubicBezTo>
                    <a:cubicBezTo>
                      <a:pt x="9132" y="600"/>
                      <a:pt x="8315" y="483"/>
                      <a:pt x="7515" y="283"/>
                    </a:cubicBezTo>
                    <a:cubicBezTo>
                      <a:pt x="6449" y="0"/>
                      <a:pt x="5582" y="400"/>
                      <a:pt x="4566" y="750"/>
                    </a:cubicBezTo>
                    <a:cubicBezTo>
                      <a:pt x="3050" y="1266"/>
                      <a:pt x="1867" y="2283"/>
                      <a:pt x="1117" y="3699"/>
                    </a:cubicBezTo>
                    <a:cubicBezTo>
                      <a:pt x="600" y="4666"/>
                      <a:pt x="417" y="5999"/>
                      <a:pt x="200" y="7065"/>
                    </a:cubicBezTo>
                    <a:cubicBezTo>
                      <a:pt x="0" y="8015"/>
                      <a:pt x="250" y="9481"/>
                      <a:pt x="1383" y="9614"/>
                    </a:cubicBezTo>
                    <a:cubicBezTo>
                      <a:pt x="2200" y="9714"/>
                      <a:pt x="3100" y="9415"/>
                      <a:pt x="3866" y="9181"/>
                    </a:cubicBezTo>
                    <a:cubicBezTo>
                      <a:pt x="4883" y="8881"/>
                      <a:pt x="5916" y="8781"/>
                      <a:pt x="6982" y="8748"/>
                    </a:cubicBezTo>
                    <a:cubicBezTo>
                      <a:pt x="8898" y="8698"/>
                      <a:pt x="11481" y="8465"/>
                      <a:pt x="13164" y="7448"/>
                    </a:cubicBezTo>
                    <a:cubicBezTo>
                      <a:pt x="14147" y="6848"/>
                      <a:pt x="15164" y="6282"/>
                      <a:pt x="15497" y="5099"/>
                    </a:cubicBezTo>
                    <a:cubicBezTo>
                      <a:pt x="15563" y="4832"/>
                      <a:pt x="15597" y="4549"/>
                      <a:pt x="15663" y="4282"/>
                    </a:cubicBezTo>
                    <a:cubicBezTo>
                      <a:pt x="15763" y="3833"/>
                      <a:pt x="15863" y="3383"/>
                      <a:pt x="16030" y="2966"/>
                    </a:cubicBezTo>
                    <a:cubicBezTo>
                      <a:pt x="16330" y="2250"/>
                      <a:pt x="16813" y="1716"/>
                      <a:pt x="17613" y="1616"/>
                    </a:cubicBezTo>
                    <a:cubicBezTo>
                      <a:pt x="18196" y="1550"/>
                      <a:pt x="20096" y="1916"/>
                      <a:pt x="19446" y="2899"/>
                    </a:cubicBezTo>
                    <a:cubicBezTo>
                      <a:pt x="19063" y="3466"/>
                      <a:pt x="17980" y="3283"/>
                      <a:pt x="17413" y="32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36"/>
              <p:cNvSpPr/>
              <p:nvPr/>
            </p:nvSpPr>
            <p:spPr>
              <a:xfrm>
                <a:off x="5773050" y="-9550"/>
                <a:ext cx="329950" cy="191650"/>
              </a:xfrm>
              <a:custGeom>
                <a:avLst/>
                <a:gdLst/>
                <a:ahLst/>
                <a:cxnLst/>
                <a:rect l="l" t="t" r="r" b="b"/>
                <a:pathLst>
                  <a:path w="13198" h="7666" extrusionOk="0">
                    <a:moveTo>
                      <a:pt x="534" y="1133"/>
                    </a:moveTo>
                    <a:cubicBezTo>
                      <a:pt x="1434" y="567"/>
                      <a:pt x="2134" y="117"/>
                      <a:pt x="3200" y="67"/>
                    </a:cubicBezTo>
                    <a:cubicBezTo>
                      <a:pt x="4300" y="17"/>
                      <a:pt x="5450" y="0"/>
                      <a:pt x="6516" y="184"/>
                    </a:cubicBezTo>
                    <a:cubicBezTo>
                      <a:pt x="7549" y="367"/>
                      <a:pt x="8682" y="834"/>
                      <a:pt x="9565" y="1400"/>
                    </a:cubicBezTo>
                    <a:cubicBezTo>
                      <a:pt x="9882" y="1600"/>
                      <a:pt x="10132" y="1883"/>
                      <a:pt x="10448" y="2083"/>
                    </a:cubicBezTo>
                    <a:cubicBezTo>
                      <a:pt x="10782" y="2300"/>
                      <a:pt x="11148" y="2400"/>
                      <a:pt x="11448" y="2650"/>
                    </a:cubicBezTo>
                    <a:cubicBezTo>
                      <a:pt x="12048" y="3166"/>
                      <a:pt x="13114" y="4183"/>
                      <a:pt x="13181" y="5033"/>
                    </a:cubicBezTo>
                    <a:cubicBezTo>
                      <a:pt x="13198" y="5382"/>
                      <a:pt x="13014" y="5466"/>
                      <a:pt x="12948" y="5749"/>
                    </a:cubicBezTo>
                    <a:cubicBezTo>
                      <a:pt x="12848" y="6166"/>
                      <a:pt x="12981" y="6216"/>
                      <a:pt x="12698" y="6549"/>
                    </a:cubicBezTo>
                    <a:cubicBezTo>
                      <a:pt x="11865" y="7499"/>
                      <a:pt x="10515" y="7665"/>
                      <a:pt x="9399" y="7115"/>
                    </a:cubicBezTo>
                    <a:cubicBezTo>
                      <a:pt x="7682" y="6282"/>
                      <a:pt x="6033" y="5332"/>
                      <a:pt x="4333" y="4449"/>
                    </a:cubicBezTo>
                    <a:cubicBezTo>
                      <a:pt x="3083" y="3783"/>
                      <a:pt x="1" y="3333"/>
                      <a:pt x="534" y="11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36"/>
              <p:cNvSpPr/>
              <p:nvPr/>
            </p:nvSpPr>
            <p:spPr>
              <a:xfrm>
                <a:off x="5886375" y="-78700"/>
                <a:ext cx="176225" cy="138325"/>
              </a:xfrm>
              <a:custGeom>
                <a:avLst/>
                <a:gdLst/>
                <a:ahLst/>
                <a:cxnLst/>
                <a:rect l="l" t="t" r="r" b="b"/>
                <a:pathLst>
                  <a:path w="7049" h="5533" extrusionOk="0">
                    <a:moveTo>
                      <a:pt x="317" y="3583"/>
                    </a:moveTo>
                    <a:cubicBezTo>
                      <a:pt x="183" y="3233"/>
                      <a:pt x="0" y="2966"/>
                      <a:pt x="150" y="2633"/>
                    </a:cubicBezTo>
                    <a:cubicBezTo>
                      <a:pt x="267" y="2333"/>
                      <a:pt x="583" y="2017"/>
                      <a:pt x="800" y="1767"/>
                    </a:cubicBezTo>
                    <a:cubicBezTo>
                      <a:pt x="1400" y="1083"/>
                      <a:pt x="2250" y="534"/>
                      <a:pt x="3149" y="300"/>
                    </a:cubicBezTo>
                    <a:cubicBezTo>
                      <a:pt x="4349" y="0"/>
                      <a:pt x="6082" y="317"/>
                      <a:pt x="6582" y="1583"/>
                    </a:cubicBezTo>
                    <a:cubicBezTo>
                      <a:pt x="7048" y="2750"/>
                      <a:pt x="6349" y="4166"/>
                      <a:pt x="5382" y="4866"/>
                    </a:cubicBezTo>
                    <a:cubicBezTo>
                      <a:pt x="4732" y="5332"/>
                      <a:pt x="4099" y="5532"/>
                      <a:pt x="3283" y="5399"/>
                    </a:cubicBezTo>
                    <a:cubicBezTo>
                      <a:pt x="2366" y="5266"/>
                      <a:pt x="1366" y="4833"/>
                      <a:pt x="317" y="35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36"/>
              <p:cNvSpPr/>
              <p:nvPr/>
            </p:nvSpPr>
            <p:spPr>
              <a:xfrm>
                <a:off x="5226925" y="-102875"/>
                <a:ext cx="191650" cy="172075"/>
              </a:xfrm>
              <a:custGeom>
                <a:avLst/>
                <a:gdLst/>
                <a:ahLst/>
                <a:cxnLst/>
                <a:rect l="l" t="t" r="r" b="b"/>
                <a:pathLst>
                  <a:path w="7666" h="6883" extrusionOk="0">
                    <a:moveTo>
                      <a:pt x="7649" y="3717"/>
                    </a:moveTo>
                    <a:cubicBezTo>
                      <a:pt x="7666" y="3017"/>
                      <a:pt x="7616" y="2500"/>
                      <a:pt x="7283" y="1867"/>
                    </a:cubicBezTo>
                    <a:cubicBezTo>
                      <a:pt x="6883" y="1134"/>
                      <a:pt x="6266" y="634"/>
                      <a:pt x="5450" y="451"/>
                    </a:cubicBezTo>
                    <a:cubicBezTo>
                      <a:pt x="3500" y="1"/>
                      <a:pt x="551" y="617"/>
                      <a:pt x="234" y="2967"/>
                    </a:cubicBezTo>
                    <a:cubicBezTo>
                      <a:pt x="1" y="4733"/>
                      <a:pt x="1284" y="6449"/>
                      <a:pt x="3034" y="6733"/>
                    </a:cubicBezTo>
                    <a:cubicBezTo>
                      <a:pt x="3917" y="6883"/>
                      <a:pt x="4866" y="6766"/>
                      <a:pt x="5666" y="6383"/>
                    </a:cubicBezTo>
                    <a:cubicBezTo>
                      <a:pt x="6349" y="6066"/>
                      <a:pt x="6883" y="5450"/>
                      <a:pt x="7649" y="37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36"/>
              <p:cNvSpPr/>
              <p:nvPr/>
            </p:nvSpPr>
            <p:spPr>
              <a:xfrm>
                <a:off x="5436475" y="-114525"/>
                <a:ext cx="67500" cy="88750"/>
              </a:xfrm>
              <a:custGeom>
                <a:avLst/>
                <a:gdLst/>
                <a:ahLst/>
                <a:cxnLst/>
                <a:rect l="l" t="t" r="r" b="b"/>
                <a:pathLst>
                  <a:path w="2700" h="3550" extrusionOk="0">
                    <a:moveTo>
                      <a:pt x="1267" y="3550"/>
                    </a:moveTo>
                    <a:cubicBezTo>
                      <a:pt x="933" y="3316"/>
                      <a:pt x="600" y="3166"/>
                      <a:pt x="400" y="2800"/>
                    </a:cubicBezTo>
                    <a:cubicBezTo>
                      <a:pt x="167" y="2400"/>
                      <a:pt x="0" y="2017"/>
                      <a:pt x="0" y="1533"/>
                    </a:cubicBezTo>
                    <a:cubicBezTo>
                      <a:pt x="34" y="734"/>
                      <a:pt x="550" y="0"/>
                      <a:pt x="1400" y="67"/>
                    </a:cubicBezTo>
                    <a:cubicBezTo>
                      <a:pt x="2133" y="117"/>
                      <a:pt x="2583" y="617"/>
                      <a:pt x="2650" y="1350"/>
                    </a:cubicBezTo>
                    <a:cubicBezTo>
                      <a:pt x="2700" y="2117"/>
                      <a:pt x="2100" y="2850"/>
                      <a:pt x="1483" y="32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90" name="Google Shape;3490;p36"/>
          <p:cNvGrpSpPr/>
          <p:nvPr/>
        </p:nvGrpSpPr>
        <p:grpSpPr>
          <a:xfrm>
            <a:off x="6576425" y="317038"/>
            <a:ext cx="971875" cy="444925"/>
            <a:chOff x="5149875" y="-114525"/>
            <a:chExt cx="971875" cy="444925"/>
          </a:xfrm>
        </p:grpSpPr>
        <p:sp>
          <p:nvSpPr>
            <p:cNvPr id="3491" name="Google Shape;3491;p36"/>
            <p:cNvSpPr/>
            <p:nvPr/>
          </p:nvSpPr>
          <p:spPr>
            <a:xfrm>
              <a:off x="6044250" y="37100"/>
              <a:ext cx="51675" cy="48350"/>
            </a:xfrm>
            <a:custGeom>
              <a:avLst/>
              <a:gdLst/>
              <a:ahLst/>
              <a:cxnLst/>
              <a:rect l="l" t="t" r="r" b="b"/>
              <a:pathLst>
                <a:path w="2067" h="1934" extrusionOk="0">
                  <a:moveTo>
                    <a:pt x="0" y="1367"/>
                  </a:moveTo>
                  <a:cubicBezTo>
                    <a:pt x="67" y="1000"/>
                    <a:pt x="34" y="534"/>
                    <a:pt x="334" y="284"/>
                  </a:cubicBezTo>
                  <a:cubicBezTo>
                    <a:pt x="483" y="151"/>
                    <a:pt x="767" y="34"/>
                    <a:pt x="967" y="17"/>
                  </a:cubicBezTo>
                  <a:cubicBezTo>
                    <a:pt x="1300" y="1"/>
                    <a:pt x="1583" y="334"/>
                    <a:pt x="1700" y="617"/>
                  </a:cubicBezTo>
                  <a:cubicBezTo>
                    <a:pt x="2066" y="1584"/>
                    <a:pt x="1150" y="1934"/>
                    <a:pt x="317" y="19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2" name="Google Shape;3492;p36"/>
            <p:cNvGrpSpPr/>
            <p:nvPr/>
          </p:nvGrpSpPr>
          <p:grpSpPr>
            <a:xfrm>
              <a:off x="5149875" y="-114525"/>
              <a:ext cx="971875" cy="444925"/>
              <a:chOff x="5149875" y="-114525"/>
              <a:chExt cx="971875" cy="444925"/>
            </a:xfrm>
          </p:grpSpPr>
          <p:sp>
            <p:nvSpPr>
              <p:cNvPr id="3493" name="Google Shape;3493;p36"/>
              <p:cNvSpPr/>
              <p:nvPr/>
            </p:nvSpPr>
            <p:spPr>
              <a:xfrm>
                <a:off x="5149875" y="-40800"/>
                <a:ext cx="971875" cy="371200"/>
              </a:xfrm>
              <a:custGeom>
                <a:avLst/>
                <a:gdLst/>
                <a:ahLst/>
                <a:cxnLst/>
                <a:rect l="l" t="t" r="r" b="b"/>
                <a:pathLst>
                  <a:path w="38875" h="14848" extrusionOk="0">
                    <a:moveTo>
                      <a:pt x="9531" y="634"/>
                    </a:moveTo>
                    <a:cubicBezTo>
                      <a:pt x="7782" y="1700"/>
                      <a:pt x="5899" y="3183"/>
                      <a:pt x="5149" y="5099"/>
                    </a:cubicBezTo>
                    <a:lnTo>
                      <a:pt x="5149" y="5099"/>
                    </a:lnTo>
                    <a:cubicBezTo>
                      <a:pt x="4816" y="5966"/>
                      <a:pt x="4999" y="6649"/>
                      <a:pt x="4849" y="7549"/>
                    </a:cubicBezTo>
                    <a:lnTo>
                      <a:pt x="4849" y="7549"/>
                    </a:lnTo>
                    <a:cubicBezTo>
                      <a:pt x="4633" y="8882"/>
                      <a:pt x="3499" y="9298"/>
                      <a:pt x="2400" y="9748"/>
                    </a:cubicBezTo>
                    <a:lnTo>
                      <a:pt x="2400" y="9748"/>
                    </a:lnTo>
                    <a:cubicBezTo>
                      <a:pt x="1817" y="9982"/>
                      <a:pt x="1117" y="10182"/>
                      <a:pt x="717" y="10698"/>
                    </a:cubicBezTo>
                    <a:lnTo>
                      <a:pt x="717" y="10698"/>
                    </a:lnTo>
                    <a:cubicBezTo>
                      <a:pt x="0" y="11615"/>
                      <a:pt x="767" y="12814"/>
                      <a:pt x="1050" y="13864"/>
                    </a:cubicBezTo>
                    <a:lnTo>
                      <a:pt x="1050" y="13864"/>
                    </a:lnTo>
                    <a:cubicBezTo>
                      <a:pt x="4816" y="14847"/>
                      <a:pt x="8265" y="14497"/>
                      <a:pt x="11714" y="14481"/>
                    </a:cubicBezTo>
                    <a:lnTo>
                      <a:pt x="11714" y="14481"/>
                    </a:lnTo>
                    <a:cubicBezTo>
                      <a:pt x="14780" y="14447"/>
                      <a:pt x="17679" y="14247"/>
                      <a:pt x="20745" y="13931"/>
                    </a:cubicBezTo>
                    <a:lnTo>
                      <a:pt x="20745" y="13931"/>
                    </a:lnTo>
                    <a:cubicBezTo>
                      <a:pt x="23062" y="13697"/>
                      <a:pt x="25361" y="13414"/>
                      <a:pt x="27660" y="13131"/>
                    </a:cubicBezTo>
                    <a:lnTo>
                      <a:pt x="27660" y="13131"/>
                    </a:lnTo>
                    <a:cubicBezTo>
                      <a:pt x="28677" y="12998"/>
                      <a:pt x="29693" y="12948"/>
                      <a:pt x="30660" y="12681"/>
                    </a:cubicBezTo>
                    <a:lnTo>
                      <a:pt x="30660" y="12681"/>
                    </a:lnTo>
                    <a:cubicBezTo>
                      <a:pt x="32343" y="12231"/>
                      <a:pt x="33659" y="10965"/>
                      <a:pt x="35092" y="10048"/>
                    </a:cubicBezTo>
                    <a:lnTo>
                      <a:pt x="35092" y="10048"/>
                    </a:lnTo>
                    <a:cubicBezTo>
                      <a:pt x="36225" y="9332"/>
                      <a:pt x="37542" y="8349"/>
                      <a:pt x="38258" y="7216"/>
                    </a:cubicBezTo>
                    <a:lnTo>
                      <a:pt x="38258" y="7216"/>
                    </a:lnTo>
                    <a:cubicBezTo>
                      <a:pt x="38641" y="6599"/>
                      <a:pt x="38875" y="5683"/>
                      <a:pt x="38258" y="5233"/>
                    </a:cubicBezTo>
                    <a:lnTo>
                      <a:pt x="38258" y="5233"/>
                    </a:lnTo>
                    <a:cubicBezTo>
                      <a:pt x="37725" y="4833"/>
                      <a:pt x="36425" y="4916"/>
                      <a:pt x="35809" y="4716"/>
                    </a:cubicBezTo>
                    <a:lnTo>
                      <a:pt x="35809" y="4716"/>
                    </a:lnTo>
                    <a:cubicBezTo>
                      <a:pt x="34526" y="4333"/>
                      <a:pt x="33259" y="3866"/>
                      <a:pt x="31976" y="3433"/>
                    </a:cubicBezTo>
                    <a:lnTo>
                      <a:pt x="31976" y="3433"/>
                    </a:lnTo>
                    <a:cubicBezTo>
                      <a:pt x="31060" y="3117"/>
                      <a:pt x="30093" y="2900"/>
                      <a:pt x="29210" y="2500"/>
                    </a:cubicBezTo>
                    <a:lnTo>
                      <a:pt x="29210" y="2500"/>
                    </a:lnTo>
                    <a:cubicBezTo>
                      <a:pt x="28677" y="2250"/>
                      <a:pt x="28194" y="1867"/>
                      <a:pt x="27561" y="1834"/>
                    </a:cubicBezTo>
                    <a:lnTo>
                      <a:pt x="27561" y="1834"/>
                    </a:lnTo>
                    <a:cubicBezTo>
                      <a:pt x="26677" y="1800"/>
                      <a:pt x="25628" y="2267"/>
                      <a:pt x="24794" y="2567"/>
                    </a:cubicBezTo>
                    <a:lnTo>
                      <a:pt x="24794" y="2567"/>
                    </a:lnTo>
                    <a:cubicBezTo>
                      <a:pt x="24378" y="2717"/>
                      <a:pt x="24378" y="2850"/>
                      <a:pt x="23845" y="2733"/>
                    </a:cubicBezTo>
                    <a:lnTo>
                      <a:pt x="23845" y="2733"/>
                    </a:lnTo>
                    <a:cubicBezTo>
                      <a:pt x="23578" y="2667"/>
                      <a:pt x="23162" y="2333"/>
                      <a:pt x="22828" y="2250"/>
                    </a:cubicBezTo>
                    <a:lnTo>
                      <a:pt x="22828" y="2250"/>
                    </a:lnTo>
                    <a:cubicBezTo>
                      <a:pt x="21895" y="2017"/>
                      <a:pt x="20879" y="2200"/>
                      <a:pt x="19996" y="2417"/>
                    </a:cubicBezTo>
                    <a:lnTo>
                      <a:pt x="19996" y="2417"/>
                    </a:lnTo>
                    <a:cubicBezTo>
                      <a:pt x="19412" y="2567"/>
                      <a:pt x="19279" y="2417"/>
                      <a:pt x="18746" y="2250"/>
                    </a:cubicBezTo>
                    <a:lnTo>
                      <a:pt x="18746" y="2250"/>
                    </a:lnTo>
                    <a:cubicBezTo>
                      <a:pt x="17963" y="2017"/>
                      <a:pt x="17046" y="1967"/>
                      <a:pt x="16230" y="1800"/>
                    </a:cubicBezTo>
                    <a:lnTo>
                      <a:pt x="16230" y="1800"/>
                    </a:lnTo>
                    <a:cubicBezTo>
                      <a:pt x="14797" y="1500"/>
                      <a:pt x="13614" y="984"/>
                      <a:pt x="12314" y="317"/>
                    </a:cubicBezTo>
                    <a:lnTo>
                      <a:pt x="12314" y="317"/>
                    </a:lnTo>
                    <a:cubicBezTo>
                      <a:pt x="11864" y="101"/>
                      <a:pt x="11514" y="1"/>
                      <a:pt x="11181" y="1"/>
                    </a:cubicBezTo>
                    <a:lnTo>
                      <a:pt x="11181" y="1"/>
                    </a:lnTo>
                    <a:cubicBezTo>
                      <a:pt x="10631" y="1"/>
                      <a:pt x="10165" y="251"/>
                      <a:pt x="9531" y="634"/>
                    </a:cubicBezTo>
                  </a:path>
                </a:pathLst>
              </a:custGeom>
              <a:solidFill>
                <a:srgbClr val="F4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6"/>
              <p:cNvSpPr/>
              <p:nvPr/>
            </p:nvSpPr>
            <p:spPr>
              <a:xfrm>
                <a:off x="5246100" y="-47450"/>
                <a:ext cx="502400" cy="242875"/>
              </a:xfrm>
              <a:custGeom>
                <a:avLst/>
                <a:gdLst/>
                <a:ahLst/>
                <a:cxnLst/>
                <a:rect l="l" t="t" r="r" b="b"/>
                <a:pathLst>
                  <a:path w="20096" h="9715" extrusionOk="0">
                    <a:moveTo>
                      <a:pt x="15797" y="2733"/>
                    </a:moveTo>
                    <a:cubicBezTo>
                      <a:pt x="15830" y="2516"/>
                      <a:pt x="15880" y="2266"/>
                      <a:pt x="15930" y="2016"/>
                    </a:cubicBezTo>
                    <a:cubicBezTo>
                      <a:pt x="14014" y="1400"/>
                      <a:pt x="11914" y="1133"/>
                      <a:pt x="9931" y="750"/>
                    </a:cubicBezTo>
                    <a:cubicBezTo>
                      <a:pt x="9132" y="600"/>
                      <a:pt x="8315" y="483"/>
                      <a:pt x="7515" y="283"/>
                    </a:cubicBezTo>
                    <a:cubicBezTo>
                      <a:pt x="6449" y="0"/>
                      <a:pt x="5582" y="400"/>
                      <a:pt x="4566" y="750"/>
                    </a:cubicBezTo>
                    <a:cubicBezTo>
                      <a:pt x="3050" y="1266"/>
                      <a:pt x="1867" y="2283"/>
                      <a:pt x="1117" y="3699"/>
                    </a:cubicBezTo>
                    <a:cubicBezTo>
                      <a:pt x="600" y="4666"/>
                      <a:pt x="417" y="5999"/>
                      <a:pt x="200" y="7065"/>
                    </a:cubicBezTo>
                    <a:cubicBezTo>
                      <a:pt x="0" y="8015"/>
                      <a:pt x="250" y="9481"/>
                      <a:pt x="1383" y="9614"/>
                    </a:cubicBezTo>
                    <a:cubicBezTo>
                      <a:pt x="2200" y="9714"/>
                      <a:pt x="3100" y="9415"/>
                      <a:pt x="3866" y="9181"/>
                    </a:cubicBezTo>
                    <a:cubicBezTo>
                      <a:pt x="4883" y="8881"/>
                      <a:pt x="5916" y="8781"/>
                      <a:pt x="6982" y="8748"/>
                    </a:cubicBezTo>
                    <a:cubicBezTo>
                      <a:pt x="8898" y="8698"/>
                      <a:pt x="11481" y="8465"/>
                      <a:pt x="13164" y="7448"/>
                    </a:cubicBezTo>
                    <a:cubicBezTo>
                      <a:pt x="14147" y="6848"/>
                      <a:pt x="15164" y="6282"/>
                      <a:pt x="15497" y="5099"/>
                    </a:cubicBezTo>
                    <a:cubicBezTo>
                      <a:pt x="15563" y="4832"/>
                      <a:pt x="15597" y="4549"/>
                      <a:pt x="15663" y="4282"/>
                    </a:cubicBezTo>
                    <a:cubicBezTo>
                      <a:pt x="15763" y="3833"/>
                      <a:pt x="15863" y="3383"/>
                      <a:pt x="16030" y="2966"/>
                    </a:cubicBezTo>
                    <a:cubicBezTo>
                      <a:pt x="16330" y="2250"/>
                      <a:pt x="16813" y="1716"/>
                      <a:pt x="17613" y="1616"/>
                    </a:cubicBezTo>
                    <a:cubicBezTo>
                      <a:pt x="18196" y="1550"/>
                      <a:pt x="20096" y="1916"/>
                      <a:pt x="19446" y="2899"/>
                    </a:cubicBezTo>
                    <a:cubicBezTo>
                      <a:pt x="19063" y="3466"/>
                      <a:pt x="17980" y="3283"/>
                      <a:pt x="17413" y="32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6"/>
              <p:cNvSpPr/>
              <p:nvPr/>
            </p:nvSpPr>
            <p:spPr>
              <a:xfrm>
                <a:off x="5773050" y="-9550"/>
                <a:ext cx="329950" cy="191650"/>
              </a:xfrm>
              <a:custGeom>
                <a:avLst/>
                <a:gdLst/>
                <a:ahLst/>
                <a:cxnLst/>
                <a:rect l="l" t="t" r="r" b="b"/>
                <a:pathLst>
                  <a:path w="13198" h="7666" extrusionOk="0">
                    <a:moveTo>
                      <a:pt x="534" y="1133"/>
                    </a:moveTo>
                    <a:cubicBezTo>
                      <a:pt x="1434" y="567"/>
                      <a:pt x="2134" y="117"/>
                      <a:pt x="3200" y="67"/>
                    </a:cubicBezTo>
                    <a:cubicBezTo>
                      <a:pt x="4300" y="17"/>
                      <a:pt x="5450" y="0"/>
                      <a:pt x="6516" y="184"/>
                    </a:cubicBezTo>
                    <a:cubicBezTo>
                      <a:pt x="7549" y="367"/>
                      <a:pt x="8682" y="834"/>
                      <a:pt x="9565" y="1400"/>
                    </a:cubicBezTo>
                    <a:cubicBezTo>
                      <a:pt x="9882" y="1600"/>
                      <a:pt x="10132" y="1883"/>
                      <a:pt x="10448" y="2083"/>
                    </a:cubicBezTo>
                    <a:cubicBezTo>
                      <a:pt x="10782" y="2300"/>
                      <a:pt x="11148" y="2400"/>
                      <a:pt x="11448" y="2650"/>
                    </a:cubicBezTo>
                    <a:cubicBezTo>
                      <a:pt x="12048" y="3166"/>
                      <a:pt x="13114" y="4183"/>
                      <a:pt x="13181" y="5033"/>
                    </a:cubicBezTo>
                    <a:cubicBezTo>
                      <a:pt x="13198" y="5382"/>
                      <a:pt x="13014" y="5466"/>
                      <a:pt x="12948" y="5749"/>
                    </a:cubicBezTo>
                    <a:cubicBezTo>
                      <a:pt x="12848" y="6166"/>
                      <a:pt x="12981" y="6216"/>
                      <a:pt x="12698" y="6549"/>
                    </a:cubicBezTo>
                    <a:cubicBezTo>
                      <a:pt x="11865" y="7499"/>
                      <a:pt x="10515" y="7665"/>
                      <a:pt x="9399" y="7115"/>
                    </a:cubicBezTo>
                    <a:cubicBezTo>
                      <a:pt x="7682" y="6282"/>
                      <a:pt x="6033" y="5332"/>
                      <a:pt x="4333" y="4449"/>
                    </a:cubicBezTo>
                    <a:cubicBezTo>
                      <a:pt x="3083" y="3783"/>
                      <a:pt x="1" y="3333"/>
                      <a:pt x="534" y="11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6"/>
              <p:cNvSpPr/>
              <p:nvPr/>
            </p:nvSpPr>
            <p:spPr>
              <a:xfrm>
                <a:off x="5886375" y="-78700"/>
                <a:ext cx="176225" cy="138325"/>
              </a:xfrm>
              <a:custGeom>
                <a:avLst/>
                <a:gdLst/>
                <a:ahLst/>
                <a:cxnLst/>
                <a:rect l="l" t="t" r="r" b="b"/>
                <a:pathLst>
                  <a:path w="7049" h="5533" extrusionOk="0">
                    <a:moveTo>
                      <a:pt x="317" y="3583"/>
                    </a:moveTo>
                    <a:cubicBezTo>
                      <a:pt x="183" y="3233"/>
                      <a:pt x="0" y="2966"/>
                      <a:pt x="150" y="2633"/>
                    </a:cubicBezTo>
                    <a:cubicBezTo>
                      <a:pt x="267" y="2333"/>
                      <a:pt x="583" y="2017"/>
                      <a:pt x="800" y="1767"/>
                    </a:cubicBezTo>
                    <a:cubicBezTo>
                      <a:pt x="1400" y="1083"/>
                      <a:pt x="2250" y="534"/>
                      <a:pt x="3149" y="300"/>
                    </a:cubicBezTo>
                    <a:cubicBezTo>
                      <a:pt x="4349" y="0"/>
                      <a:pt x="6082" y="317"/>
                      <a:pt x="6582" y="1583"/>
                    </a:cubicBezTo>
                    <a:cubicBezTo>
                      <a:pt x="7048" y="2750"/>
                      <a:pt x="6349" y="4166"/>
                      <a:pt x="5382" y="4866"/>
                    </a:cubicBezTo>
                    <a:cubicBezTo>
                      <a:pt x="4732" y="5332"/>
                      <a:pt x="4099" y="5532"/>
                      <a:pt x="3283" y="5399"/>
                    </a:cubicBezTo>
                    <a:cubicBezTo>
                      <a:pt x="2366" y="5266"/>
                      <a:pt x="1366" y="4833"/>
                      <a:pt x="317" y="35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6"/>
              <p:cNvSpPr/>
              <p:nvPr/>
            </p:nvSpPr>
            <p:spPr>
              <a:xfrm>
                <a:off x="5226925" y="-102875"/>
                <a:ext cx="191650" cy="172075"/>
              </a:xfrm>
              <a:custGeom>
                <a:avLst/>
                <a:gdLst/>
                <a:ahLst/>
                <a:cxnLst/>
                <a:rect l="l" t="t" r="r" b="b"/>
                <a:pathLst>
                  <a:path w="7666" h="6883" extrusionOk="0">
                    <a:moveTo>
                      <a:pt x="7649" y="3717"/>
                    </a:moveTo>
                    <a:cubicBezTo>
                      <a:pt x="7666" y="3017"/>
                      <a:pt x="7616" y="2500"/>
                      <a:pt x="7283" y="1867"/>
                    </a:cubicBezTo>
                    <a:cubicBezTo>
                      <a:pt x="6883" y="1134"/>
                      <a:pt x="6266" y="634"/>
                      <a:pt x="5450" y="451"/>
                    </a:cubicBezTo>
                    <a:cubicBezTo>
                      <a:pt x="3500" y="1"/>
                      <a:pt x="551" y="617"/>
                      <a:pt x="234" y="2967"/>
                    </a:cubicBezTo>
                    <a:cubicBezTo>
                      <a:pt x="1" y="4733"/>
                      <a:pt x="1284" y="6449"/>
                      <a:pt x="3034" y="6733"/>
                    </a:cubicBezTo>
                    <a:cubicBezTo>
                      <a:pt x="3917" y="6883"/>
                      <a:pt x="4866" y="6766"/>
                      <a:pt x="5666" y="6383"/>
                    </a:cubicBezTo>
                    <a:cubicBezTo>
                      <a:pt x="6349" y="6066"/>
                      <a:pt x="6883" y="5450"/>
                      <a:pt x="7649" y="37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36"/>
              <p:cNvSpPr/>
              <p:nvPr/>
            </p:nvSpPr>
            <p:spPr>
              <a:xfrm>
                <a:off x="5436475" y="-114525"/>
                <a:ext cx="67500" cy="88750"/>
              </a:xfrm>
              <a:custGeom>
                <a:avLst/>
                <a:gdLst/>
                <a:ahLst/>
                <a:cxnLst/>
                <a:rect l="l" t="t" r="r" b="b"/>
                <a:pathLst>
                  <a:path w="2700" h="3550" extrusionOk="0">
                    <a:moveTo>
                      <a:pt x="1267" y="3550"/>
                    </a:moveTo>
                    <a:cubicBezTo>
                      <a:pt x="933" y="3316"/>
                      <a:pt x="600" y="3166"/>
                      <a:pt x="400" y="2800"/>
                    </a:cubicBezTo>
                    <a:cubicBezTo>
                      <a:pt x="167" y="2400"/>
                      <a:pt x="0" y="2017"/>
                      <a:pt x="0" y="1533"/>
                    </a:cubicBezTo>
                    <a:cubicBezTo>
                      <a:pt x="34" y="734"/>
                      <a:pt x="550" y="0"/>
                      <a:pt x="1400" y="67"/>
                    </a:cubicBezTo>
                    <a:cubicBezTo>
                      <a:pt x="2133" y="117"/>
                      <a:pt x="2583" y="617"/>
                      <a:pt x="2650" y="1350"/>
                    </a:cubicBezTo>
                    <a:cubicBezTo>
                      <a:pt x="2700" y="2117"/>
                      <a:pt x="2100" y="2850"/>
                      <a:pt x="1483" y="32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ighteous"/>
              <a:buNone/>
              <a:defRPr sz="3000">
                <a:solidFill>
                  <a:schemeClr val="dk1"/>
                </a:solidFill>
                <a:latin typeface="Righteous"/>
                <a:ea typeface="Righteous"/>
                <a:cs typeface="Righteous"/>
                <a:sym typeface="Righteou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246950"/>
            <a:ext cx="7717500" cy="3361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1pPr>
            <a:lvl2pPr marL="914400" lvl="1"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2pPr>
            <a:lvl3pPr marL="1371600" lvl="2"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3pPr>
            <a:lvl4pPr marL="1828800" lvl="3"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4pPr>
            <a:lvl5pPr marL="2286000" lvl="4"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5pPr>
            <a:lvl6pPr marL="2743200" lvl="5"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6pPr>
            <a:lvl7pPr marL="3200400" lvl="6"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7pPr>
            <a:lvl8pPr marL="3657600" lvl="7"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8pPr>
            <a:lvl9pPr marL="4114800" lvl="8"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8" r:id="rId2"/>
    <p:sldLayoutId id="2147483660" r:id="rId3"/>
    <p:sldLayoutId id="2147483662" r:id="rId4"/>
    <p:sldLayoutId id="2147483667" r:id="rId5"/>
    <p:sldLayoutId id="2147483671" r:id="rId6"/>
    <p:sldLayoutId id="2147483672" r:id="rId7"/>
    <p:sldLayoutId id="214748368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orient="horz" pos="2903">
          <p15:clr>
            <a:srgbClr val="EA4335"/>
          </p15:clr>
        </p15:guide>
        <p15:guide id="3" pos="449">
          <p15:clr>
            <a:srgbClr val="EA4335"/>
          </p15:clr>
        </p15:guide>
        <p15:guide id="4" pos="531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emf"/><Relationship Id="rId4" Type="http://schemas.openxmlformats.org/officeDocument/2006/relationships/hyperlink" Target="http://www.free-powerpoint-templates-design.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7.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5281;p75"/>
          <p:cNvPicPr preferRelativeResize="0"/>
          <p:nvPr/>
        </p:nvPicPr>
        <p:blipFill rotWithShape="1">
          <a:blip r:embed="rId3">
            <a:alphaModFix/>
          </a:blip>
          <a:srcRect t="11708" b="17967"/>
          <a:stretch/>
        </p:blipFill>
        <p:spPr>
          <a:xfrm>
            <a:off x="3934046" y="0"/>
            <a:ext cx="5209953" cy="5571460"/>
          </a:xfrm>
          <a:prstGeom prst="rect">
            <a:avLst/>
          </a:prstGeom>
          <a:noFill/>
          <a:ln>
            <a:noFill/>
          </a:ln>
        </p:spPr>
      </p:pic>
      <p:sp>
        <p:nvSpPr>
          <p:cNvPr id="5" name="TextBox 5">
            <a:hlinkClick r:id="rId4"/>
          </p:cNvPr>
          <p:cNvSpPr txBox="1"/>
          <p:nvPr/>
        </p:nvSpPr>
        <p:spPr>
          <a:xfrm>
            <a:off x="381851" y="2951856"/>
            <a:ext cx="3988499" cy="461665"/>
          </a:xfrm>
          <a:prstGeom prst="rect">
            <a:avLst/>
          </a:prstGeom>
          <a:noFill/>
        </p:spPr>
        <p:txBody>
          <a:bodyPr wrap="square" rtlCol="0">
            <a:spAutoFit/>
          </a:bodyPr>
          <a:lstStyle/>
          <a:p>
            <a:r>
              <a:rPr lang="fr-FR" altLang="ko-KR" sz="1800" dirty="0" err="1" smtClean="0">
                <a:cs typeface="Arial" pitchFamily="34" charset="0"/>
              </a:rPr>
              <a:t>PhD</a:t>
            </a:r>
            <a:r>
              <a:rPr lang="en-US" altLang="ko-KR" sz="1800" dirty="0" smtClean="0">
                <a:cs typeface="Arial" pitchFamily="34" charset="0"/>
              </a:rPr>
              <a:t>:</a:t>
            </a:r>
            <a:r>
              <a:rPr lang="en-US" altLang="ko-KR" sz="2400" dirty="0" smtClean="0">
                <a:cs typeface="Arial" pitchFamily="34" charset="0"/>
              </a:rPr>
              <a:t> </a:t>
            </a:r>
            <a:r>
              <a:rPr lang="en-US" altLang="ko-KR" sz="1800" b="1" dirty="0" err="1" smtClean="0">
                <a:cs typeface="Arial" pitchFamily="34" charset="0"/>
              </a:rPr>
              <a:t>Oumayma</a:t>
            </a:r>
            <a:r>
              <a:rPr lang="en-US" altLang="ko-KR" sz="2400" b="1" dirty="0" smtClean="0">
                <a:cs typeface="Arial" pitchFamily="34" charset="0"/>
              </a:rPr>
              <a:t> </a:t>
            </a:r>
            <a:r>
              <a:rPr lang="en-US" altLang="ko-KR" sz="1800" b="1" dirty="0" smtClean="0">
                <a:cs typeface="Arial" pitchFamily="34" charset="0"/>
              </a:rPr>
              <a:t>KESSENTINI</a:t>
            </a:r>
            <a:endParaRPr lang="en-US" altLang="ko-KR" sz="2400" b="1" dirty="0" smtClean="0">
              <a:cs typeface="Arial" pitchFamily="34" charset="0"/>
            </a:endParaRPr>
          </a:p>
        </p:txBody>
      </p:sp>
      <p:sp>
        <p:nvSpPr>
          <p:cNvPr id="6" name="TextBox 13">
            <a:extLst>
              <a:ext uri="{FF2B5EF4-FFF2-40B4-BE49-F238E27FC236}">
                <a16:creationId xmlns:a16="http://schemas.microsoft.com/office/drawing/2014/main" xmlns="" id="{DF166F6B-B975-4F3C-BCF2-9971086140FB}"/>
              </a:ext>
            </a:extLst>
          </p:cNvPr>
          <p:cNvSpPr txBox="1"/>
          <p:nvPr/>
        </p:nvSpPr>
        <p:spPr>
          <a:xfrm>
            <a:off x="650675" y="1755269"/>
            <a:ext cx="2835354" cy="461665"/>
          </a:xfrm>
          <a:prstGeom prst="rect">
            <a:avLst/>
          </a:prstGeom>
          <a:noFill/>
        </p:spPr>
        <p:txBody>
          <a:bodyPr wrap="square" rtlCol="0" anchor="ctr">
            <a:spAutoFit/>
          </a:bodyPr>
          <a:lstStyle/>
          <a:p>
            <a:pPr algn="ctr"/>
            <a:r>
              <a:rPr lang="fr-FR" altLang="ko-KR" sz="2400" b="1" spc="-150" dirty="0" smtClean="0">
                <a:solidFill>
                  <a:schemeClr val="accent6">
                    <a:lumMod val="25000"/>
                  </a:schemeClr>
                </a:solidFill>
                <a:cs typeface="Arial" pitchFamily="34" charset="0"/>
              </a:rPr>
              <a:t>Publicité Alternative</a:t>
            </a:r>
            <a:endParaRPr lang="ko-KR" altLang="en-US" sz="2400" b="1" spc="-150" dirty="0">
              <a:solidFill>
                <a:schemeClr val="accent6">
                  <a:lumMod val="25000"/>
                </a:schemeClr>
              </a:solidFill>
              <a:cs typeface="Arial" pitchFamily="34" charset="0"/>
            </a:endParaRPr>
          </a:p>
        </p:txBody>
      </p:sp>
      <p:pic>
        <p:nvPicPr>
          <p:cNvPr id="7" name="Image 6"/>
          <p:cNvPicPr/>
          <p:nvPr/>
        </p:nvPicPr>
        <p:blipFill>
          <a:blip r:embed="rId5"/>
          <a:srcRect/>
          <a:stretch>
            <a:fillRect/>
          </a:stretch>
        </p:blipFill>
        <p:spPr bwMode="auto">
          <a:xfrm>
            <a:off x="1122601" y="684908"/>
            <a:ext cx="1833247" cy="520528"/>
          </a:xfrm>
          <a:prstGeom prst="rect">
            <a:avLst/>
          </a:prstGeom>
          <a:noFill/>
          <a:ln w="9525">
            <a:noFill/>
            <a:miter lim="800000"/>
            <a:headEnd/>
            <a:tailEnd/>
          </a:ln>
        </p:spPr>
      </p:pic>
      <p:sp>
        <p:nvSpPr>
          <p:cNvPr id="8" name="ZoneTexte 7"/>
          <p:cNvSpPr txBox="1"/>
          <p:nvPr/>
        </p:nvSpPr>
        <p:spPr>
          <a:xfrm>
            <a:off x="608147" y="3434683"/>
            <a:ext cx="2879337" cy="307777"/>
          </a:xfrm>
          <a:prstGeom prst="rect">
            <a:avLst/>
          </a:prstGeom>
          <a:noFill/>
        </p:spPr>
        <p:txBody>
          <a:bodyPr wrap="square" rtlCol="0">
            <a:spAutoFit/>
          </a:bodyPr>
          <a:lstStyle/>
          <a:p>
            <a:r>
              <a:rPr lang="fr-FR" b="1" dirty="0" smtClean="0"/>
              <a:t>Année universitaire: </a:t>
            </a:r>
            <a:r>
              <a:rPr lang="fr-FR" dirty="0" smtClean="0"/>
              <a:t>2023/2024</a:t>
            </a:r>
            <a:endParaRPr lang="fr-FR" dirty="0"/>
          </a:p>
        </p:txBody>
      </p:sp>
      <p:sp>
        <p:nvSpPr>
          <p:cNvPr id="9" name="ZoneTexte 8"/>
          <p:cNvSpPr txBox="1"/>
          <p:nvPr/>
        </p:nvSpPr>
        <p:spPr>
          <a:xfrm>
            <a:off x="991025" y="2167775"/>
            <a:ext cx="2125867" cy="307777"/>
          </a:xfrm>
          <a:prstGeom prst="rect">
            <a:avLst/>
          </a:prstGeom>
          <a:noFill/>
        </p:spPr>
        <p:txBody>
          <a:bodyPr wrap="square" rtlCol="0">
            <a:spAutoFit/>
          </a:bodyPr>
          <a:lstStyle/>
          <a:p>
            <a:r>
              <a:rPr lang="fr-FR" sz="1400" b="1" dirty="0" smtClean="0"/>
              <a:t>Niveau: </a:t>
            </a:r>
            <a:r>
              <a:rPr lang="fr-FR" sz="1400" dirty="0" smtClean="0"/>
              <a:t>2</a:t>
            </a:r>
            <a:r>
              <a:rPr lang="fr-FR" sz="1400" baseline="30000" dirty="0" smtClean="0"/>
              <a:t>ème</a:t>
            </a:r>
            <a:r>
              <a:rPr lang="fr-FR" sz="1400" dirty="0" smtClean="0"/>
              <a:t> année PG</a:t>
            </a:r>
            <a:endParaRPr lang="fr-FR" sz="1400" dirty="0"/>
          </a:p>
        </p:txBody>
      </p:sp>
    </p:spTree>
    <p:extLst>
      <p:ext uri="{BB962C8B-B14F-4D97-AF65-F5344CB8AC3E}">
        <p14:creationId xmlns:p14="http://schemas.microsoft.com/office/powerpoint/2010/main" val="3027886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7874" y="487160"/>
            <a:ext cx="7115633" cy="564900"/>
          </a:xfrm>
        </p:spPr>
        <p:txBody>
          <a:bodyPr/>
          <a:lstStyle/>
          <a:p>
            <a:r>
              <a:rPr lang="fr-FR" sz="2800" b="1" dirty="0">
                <a:solidFill>
                  <a:schemeClr val="accent1"/>
                </a:solidFill>
                <a:latin typeface="Calibri" panose="020F0502020204030204" pitchFamily="34" charset="0"/>
                <a:cs typeface="Calibri" panose="020F0502020204030204" pitchFamily="34" charset="0"/>
              </a:rPr>
              <a:t>Les caractéristiques </a:t>
            </a:r>
            <a:r>
              <a:rPr lang="fr-FR" sz="2800" b="1" dirty="0" smtClean="0">
                <a:solidFill>
                  <a:schemeClr val="accent1"/>
                </a:solidFill>
                <a:latin typeface="Calibri" panose="020F0502020204030204" pitchFamily="34" charset="0"/>
                <a:cs typeface="Calibri" panose="020F0502020204030204" pitchFamily="34" charset="0"/>
              </a:rPr>
              <a:t>de </a:t>
            </a:r>
            <a:r>
              <a:rPr lang="fr-FR" sz="2800" b="1" dirty="0">
                <a:solidFill>
                  <a:schemeClr val="accent1"/>
                </a:solidFill>
                <a:latin typeface="Calibri" panose="020F0502020204030204" pitchFamily="34" charset="0"/>
                <a:cs typeface="Calibri" panose="020F0502020204030204" pitchFamily="34" charset="0"/>
              </a:rPr>
              <a:t>la publicité alternative</a:t>
            </a:r>
          </a:p>
        </p:txBody>
      </p:sp>
      <p:grpSp>
        <p:nvGrpSpPr>
          <p:cNvPr id="3" name="Google Shape;5291;p76"/>
          <p:cNvGrpSpPr/>
          <p:nvPr/>
        </p:nvGrpSpPr>
        <p:grpSpPr>
          <a:xfrm>
            <a:off x="3111765" y="1577322"/>
            <a:ext cx="2457678" cy="2457629"/>
            <a:chOff x="4820425" y="1329900"/>
            <a:chExt cx="70175" cy="70350"/>
          </a:xfrm>
        </p:grpSpPr>
        <p:sp>
          <p:nvSpPr>
            <p:cNvPr id="4" name="Google Shape;5292;p76"/>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293;p76"/>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94;p76"/>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95;p76"/>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p:cNvSpPr/>
          <p:nvPr/>
        </p:nvSpPr>
        <p:spPr>
          <a:xfrm>
            <a:off x="736706" y="1577322"/>
            <a:ext cx="2547649" cy="646331"/>
          </a:xfrm>
          <a:prstGeom prst="rect">
            <a:avLst/>
          </a:prstGeom>
        </p:spPr>
        <p:txBody>
          <a:bodyPr wrap="square">
            <a:spAutoFit/>
          </a:bodyPr>
          <a:lstStyle/>
          <a:p>
            <a:pPr algn="ctr"/>
            <a:r>
              <a:rPr lang="fr-FR" sz="1800" b="1" dirty="0"/>
              <a:t>La </a:t>
            </a:r>
            <a:r>
              <a:rPr lang="fr-FR" sz="1800" b="1" dirty="0" smtClean="0"/>
              <a:t>créativité et l’originalité de l’idée</a:t>
            </a:r>
            <a:endParaRPr lang="fr-FR" sz="1800" dirty="0"/>
          </a:p>
        </p:txBody>
      </p:sp>
      <p:sp>
        <p:nvSpPr>
          <p:cNvPr id="9" name="Rectangle 8"/>
          <p:cNvSpPr/>
          <p:nvPr/>
        </p:nvSpPr>
        <p:spPr>
          <a:xfrm>
            <a:off x="5569443" y="1922475"/>
            <a:ext cx="2864887" cy="646331"/>
          </a:xfrm>
          <a:prstGeom prst="rect">
            <a:avLst/>
          </a:prstGeom>
        </p:spPr>
        <p:txBody>
          <a:bodyPr wrap="none">
            <a:spAutoFit/>
          </a:bodyPr>
          <a:lstStyle/>
          <a:p>
            <a:r>
              <a:rPr lang="fr-FR" sz="1800" b="1" dirty="0"/>
              <a:t>L‘utilisation de </a:t>
            </a:r>
            <a:r>
              <a:rPr lang="fr-FR" sz="1800" b="1" dirty="0" smtClean="0"/>
              <a:t>supports</a:t>
            </a:r>
          </a:p>
          <a:p>
            <a:pPr algn="ctr"/>
            <a:r>
              <a:rPr lang="fr-FR" sz="1800" b="1" dirty="0" smtClean="0"/>
              <a:t>non </a:t>
            </a:r>
            <a:r>
              <a:rPr lang="fr-FR" sz="1800" b="1" dirty="0"/>
              <a:t>conventionnels</a:t>
            </a:r>
          </a:p>
        </p:txBody>
      </p:sp>
      <p:sp>
        <p:nvSpPr>
          <p:cNvPr id="10" name="Rectangle 9"/>
          <p:cNvSpPr/>
          <p:nvPr/>
        </p:nvSpPr>
        <p:spPr>
          <a:xfrm>
            <a:off x="5636084" y="3357883"/>
            <a:ext cx="1739579" cy="646331"/>
          </a:xfrm>
          <a:prstGeom prst="rect">
            <a:avLst/>
          </a:prstGeom>
        </p:spPr>
        <p:txBody>
          <a:bodyPr wrap="none">
            <a:spAutoFit/>
          </a:bodyPr>
          <a:lstStyle/>
          <a:p>
            <a:r>
              <a:rPr lang="fr-FR" sz="1800" b="1" dirty="0" smtClean="0"/>
              <a:t>L'engagement</a:t>
            </a:r>
          </a:p>
          <a:p>
            <a:pPr algn="ctr"/>
            <a:r>
              <a:rPr lang="fr-FR" sz="1800" b="1" dirty="0" smtClean="0"/>
              <a:t>du </a:t>
            </a:r>
            <a:r>
              <a:rPr lang="fr-FR" sz="1800" b="1" dirty="0"/>
              <a:t>public</a:t>
            </a:r>
          </a:p>
        </p:txBody>
      </p:sp>
      <p:sp>
        <p:nvSpPr>
          <p:cNvPr id="11" name="Rectangle 10"/>
          <p:cNvSpPr/>
          <p:nvPr/>
        </p:nvSpPr>
        <p:spPr>
          <a:xfrm>
            <a:off x="1627213" y="3076004"/>
            <a:ext cx="1095172" cy="646331"/>
          </a:xfrm>
          <a:prstGeom prst="rect">
            <a:avLst/>
          </a:prstGeom>
        </p:spPr>
        <p:txBody>
          <a:bodyPr wrap="none">
            <a:spAutoFit/>
          </a:bodyPr>
          <a:lstStyle/>
          <a:p>
            <a:pPr algn="ctr"/>
            <a:r>
              <a:rPr lang="fr-FR" sz="1800" b="1" dirty="0"/>
              <a:t>Effet </a:t>
            </a:r>
            <a:r>
              <a:rPr lang="fr-FR" sz="1800" b="1" dirty="0" smtClean="0"/>
              <a:t>de</a:t>
            </a:r>
          </a:p>
          <a:p>
            <a:r>
              <a:rPr lang="fr-FR" sz="1800" b="1" dirty="0" smtClean="0"/>
              <a:t>surprise</a:t>
            </a:r>
            <a:endParaRPr lang="fr-FR" sz="1800" b="1" dirty="0"/>
          </a:p>
        </p:txBody>
      </p:sp>
      <p:sp>
        <p:nvSpPr>
          <p:cNvPr id="12" name="Ellipse 11"/>
          <p:cNvSpPr/>
          <p:nvPr/>
        </p:nvSpPr>
        <p:spPr>
          <a:xfrm>
            <a:off x="8373439" y="4613097"/>
            <a:ext cx="614614" cy="386395"/>
          </a:xfrm>
          <a:prstGeom prst="ellipse">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accent1"/>
                </a:solidFill>
              </a:rPr>
              <a:t>10</a:t>
            </a:r>
            <a:endParaRPr lang="fr-FR" sz="1100" dirty="0">
              <a:solidFill>
                <a:schemeClr val="accent1"/>
              </a:solidFill>
            </a:endParaRPr>
          </a:p>
        </p:txBody>
      </p:sp>
    </p:spTree>
    <p:extLst>
      <p:ext uri="{BB962C8B-B14F-4D97-AF65-F5344CB8AC3E}">
        <p14:creationId xmlns:p14="http://schemas.microsoft.com/office/powerpoint/2010/main" val="857187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4647"/>
        <p:cNvGrpSpPr/>
        <p:nvPr/>
      </p:nvGrpSpPr>
      <p:grpSpPr>
        <a:xfrm>
          <a:off x="0" y="0"/>
          <a:ext cx="0" cy="0"/>
          <a:chOff x="0" y="0"/>
          <a:chExt cx="0" cy="0"/>
        </a:xfrm>
      </p:grpSpPr>
      <p:sp>
        <p:nvSpPr>
          <p:cNvPr id="14" name="TextBox 14">
            <a:extLst>
              <a:ext uri="{FF2B5EF4-FFF2-40B4-BE49-F238E27FC236}">
                <a16:creationId xmlns:a16="http://schemas.microsoft.com/office/drawing/2014/main" xmlns="" id="{77781492-1FA1-4EE9-87A1-4997D4F01DB5}"/>
              </a:ext>
            </a:extLst>
          </p:cNvPr>
          <p:cNvSpPr txBox="1"/>
          <p:nvPr/>
        </p:nvSpPr>
        <p:spPr>
          <a:xfrm>
            <a:off x="1818526" y="2657123"/>
            <a:ext cx="6264957" cy="523220"/>
          </a:xfrm>
          <a:prstGeom prst="rect">
            <a:avLst/>
          </a:prstGeom>
          <a:noFill/>
        </p:spPr>
        <p:txBody>
          <a:bodyPr wrap="square" lIns="108000" rIns="108000" rtlCol="0">
            <a:spAutoFit/>
          </a:bodyPr>
          <a:lstStyle/>
          <a:p>
            <a:r>
              <a:rPr lang="fr-FR" altLang="ko-KR" sz="2800" b="1" dirty="0" smtClean="0">
                <a:solidFill>
                  <a:schemeClr val="tx2"/>
                </a:solidFill>
                <a:cs typeface="Arial" pitchFamily="34" charset="0"/>
              </a:rPr>
              <a:t>Exemples de publicité alternative</a:t>
            </a:r>
            <a:endParaRPr lang="fr-FR" altLang="ko-KR" sz="2800" b="1" dirty="0">
              <a:solidFill>
                <a:schemeClr val="tx2"/>
              </a:solidFill>
              <a:cs typeface="Arial" pitchFamily="34" charset="0"/>
            </a:endParaRPr>
          </a:p>
        </p:txBody>
      </p:sp>
    </p:spTree>
    <p:extLst>
      <p:ext uri="{BB962C8B-B14F-4D97-AF65-F5344CB8AC3E}">
        <p14:creationId xmlns:p14="http://schemas.microsoft.com/office/powerpoint/2010/main" val="987255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706"/>
        <p:cNvGrpSpPr/>
        <p:nvPr/>
      </p:nvGrpSpPr>
      <p:grpSpPr>
        <a:xfrm>
          <a:off x="0" y="0"/>
          <a:ext cx="0" cy="0"/>
          <a:chOff x="0" y="0"/>
          <a:chExt cx="0" cy="0"/>
        </a:xfrm>
      </p:grpSpPr>
      <p:pic>
        <p:nvPicPr>
          <p:cNvPr id="34" name="Picture 4"/>
          <p:cNvPicPr>
            <a:picLocks noChangeAspect="1" noChangeArrowheads="1"/>
          </p:cNvPicPr>
          <p:nvPr/>
        </p:nvPicPr>
        <p:blipFill>
          <a:blip r:embed="rId3"/>
          <a:srcRect/>
          <a:stretch>
            <a:fillRect/>
          </a:stretch>
        </p:blipFill>
        <p:spPr bwMode="auto">
          <a:xfrm>
            <a:off x="1407562" y="283662"/>
            <a:ext cx="6030927" cy="4077088"/>
          </a:xfrm>
          <a:prstGeom prst="rect">
            <a:avLst/>
          </a:prstGeom>
          <a:noFill/>
          <a:ln w="9525">
            <a:noFill/>
            <a:miter lim="800000"/>
            <a:headEnd/>
            <a:tailEnd/>
          </a:ln>
          <a:effectLst/>
        </p:spPr>
      </p:pic>
      <p:sp>
        <p:nvSpPr>
          <p:cNvPr id="9" name="Rectangle 8"/>
          <p:cNvSpPr/>
          <p:nvPr/>
        </p:nvSpPr>
        <p:spPr>
          <a:xfrm>
            <a:off x="7448763" y="283662"/>
            <a:ext cx="1202077" cy="169925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6072" y="565078"/>
            <a:ext cx="3863083" cy="2404153"/>
          </a:xfrm>
          <a:prstGeom prst="rect">
            <a:avLst/>
          </a:prstGeom>
        </p:spPr>
      </p:pic>
      <p:sp>
        <p:nvSpPr>
          <p:cNvPr id="37" name="Ellipse 36"/>
          <p:cNvSpPr/>
          <p:nvPr/>
        </p:nvSpPr>
        <p:spPr>
          <a:xfrm>
            <a:off x="8373439" y="4613097"/>
            <a:ext cx="614614" cy="386395"/>
          </a:xfrm>
          <a:prstGeom prst="ellipse">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accent1"/>
                </a:solidFill>
              </a:rPr>
              <a:t>12</a:t>
            </a:r>
            <a:endParaRPr lang="fr-FR" sz="1100" dirty="0">
              <a:solidFill>
                <a:schemeClr val="accent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706"/>
        <p:cNvGrpSpPr/>
        <p:nvPr/>
      </p:nvGrpSpPr>
      <p:grpSpPr>
        <a:xfrm>
          <a:off x="0" y="0"/>
          <a:ext cx="0" cy="0"/>
          <a:chOff x="0" y="0"/>
          <a:chExt cx="0" cy="0"/>
        </a:xfrm>
      </p:grpSpPr>
      <p:pic>
        <p:nvPicPr>
          <p:cNvPr id="34" name="Picture 4"/>
          <p:cNvPicPr>
            <a:picLocks noChangeAspect="1" noChangeArrowheads="1"/>
          </p:cNvPicPr>
          <p:nvPr/>
        </p:nvPicPr>
        <p:blipFill>
          <a:blip r:embed="rId3"/>
          <a:srcRect/>
          <a:stretch>
            <a:fillRect/>
          </a:stretch>
        </p:blipFill>
        <p:spPr bwMode="auto">
          <a:xfrm>
            <a:off x="1407562" y="283662"/>
            <a:ext cx="6030927" cy="4077088"/>
          </a:xfrm>
          <a:prstGeom prst="rect">
            <a:avLst/>
          </a:prstGeom>
          <a:noFill/>
          <a:ln w="9525">
            <a:noFill/>
            <a:miter lim="800000"/>
            <a:headEnd/>
            <a:tailEnd/>
          </a:ln>
          <a:effectLst/>
        </p:spPr>
      </p:pic>
      <p:sp>
        <p:nvSpPr>
          <p:cNvPr id="9" name="Rectangle 8"/>
          <p:cNvSpPr/>
          <p:nvPr/>
        </p:nvSpPr>
        <p:spPr>
          <a:xfrm>
            <a:off x="7448763" y="283662"/>
            <a:ext cx="1202077" cy="169925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5798" y="559343"/>
            <a:ext cx="3883631" cy="2430437"/>
          </a:xfrm>
          <a:prstGeom prst="rect">
            <a:avLst/>
          </a:prstGeom>
        </p:spPr>
      </p:pic>
      <p:sp>
        <p:nvSpPr>
          <p:cNvPr id="5" name="Ellipse 4"/>
          <p:cNvSpPr/>
          <p:nvPr/>
        </p:nvSpPr>
        <p:spPr>
          <a:xfrm>
            <a:off x="8383712" y="4613097"/>
            <a:ext cx="604340" cy="386395"/>
          </a:xfrm>
          <a:prstGeom prst="ellipse">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accent1"/>
                </a:solidFill>
              </a:rPr>
              <a:t>13</a:t>
            </a:r>
            <a:endParaRPr lang="fr-FR" sz="1100" dirty="0">
              <a:solidFill>
                <a:schemeClr val="accent1"/>
              </a:solidFill>
            </a:endParaRPr>
          </a:p>
        </p:txBody>
      </p:sp>
    </p:spTree>
    <p:extLst>
      <p:ext uri="{BB962C8B-B14F-4D97-AF65-F5344CB8AC3E}">
        <p14:creationId xmlns:p14="http://schemas.microsoft.com/office/powerpoint/2010/main" val="2064294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706"/>
        <p:cNvGrpSpPr/>
        <p:nvPr/>
      </p:nvGrpSpPr>
      <p:grpSpPr>
        <a:xfrm>
          <a:off x="0" y="0"/>
          <a:ext cx="0" cy="0"/>
          <a:chOff x="0" y="0"/>
          <a:chExt cx="0" cy="0"/>
        </a:xfrm>
      </p:grpSpPr>
      <p:pic>
        <p:nvPicPr>
          <p:cNvPr id="34" name="Picture 4"/>
          <p:cNvPicPr>
            <a:picLocks noChangeAspect="1" noChangeArrowheads="1"/>
          </p:cNvPicPr>
          <p:nvPr/>
        </p:nvPicPr>
        <p:blipFill>
          <a:blip r:embed="rId3"/>
          <a:srcRect/>
          <a:stretch>
            <a:fillRect/>
          </a:stretch>
        </p:blipFill>
        <p:spPr bwMode="auto">
          <a:xfrm>
            <a:off x="1407562" y="283662"/>
            <a:ext cx="6030927" cy="4077088"/>
          </a:xfrm>
          <a:prstGeom prst="rect">
            <a:avLst/>
          </a:prstGeom>
          <a:noFill/>
          <a:ln w="9525">
            <a:noFill/>
            <a:miter lim="800000"/>
            <a:headEnd/>
            <a:tailEnd/>
          </a:ln>
          <a:effectLst/>
        </p:spPr>
      </p:pic>
      <p:sp>
        <p:nvSpPr>
          <p:cNvPr id="9" name="Rectangle 8"/>
          <p:cNvSpPr/>
          <p:nvPr/>
        </p:nvSpPr>
        <p:spPr>
          <a:xfrm>
            <a:off x="7448763" y="283662"/>
            <a:ext cx="1202077" cy="169925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0084" y="565078"/>
            <a:ext cx="3879345" cy="2424701"/>
          </a:xfrm>
          <a:prstGeom prst="rect">
            <a:avLst/>
          </a:prstGeom>
        </p:spPr>
      </p:pic>
      <p:sp>
        <p:nvSpPr>
          <p:cNvPr id="7" name="Ellipse 6"/>
          <p:cNvSpPr/>
          <p:nvPr/>
        </p:nvSpPr>
        <p:spPr>
          <a:xfrm>
            <a:off x="8373439" y="4613097"/>
            <a:ext cx="614614" cy="386395"/>
          </a:xfrm>
          <a:prstGeom prst="ellipse">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accent1"/>
                </a:solidFill>
              </a:rPr>
              <a:t>14</a:t>
            </a:r>
            <a:endParaRPr lang="fr-FR" sz="1100" dirty="0">
              <a:solidFill>
                <a:schemeClr val="accent1"/>
              </a:solidFill>
            </a:endParaRPr>
          </a:p>
        </p:txBody>
      </p:sp>
    </p:spTree>
    <p:extLst>
      <p:ext uri="{BB962C8B-B14F-4D97-AF65-F5344CB8AC3E}">
        <p14:creationId xmlns:p14="http://schemas.microsoft.com/office/powerpoint/2010/main" val="4286881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706"/>
        <p:cNvGrpSpPr/>
        <p:nvPr/>
      </p:nvGrpSpPr>
      <p:grpSpPr>
        <a:xfrm>
          <a:off x="0" y="0"/>
          <a:ext cx="0" cy="0"/>
          <a:chOff x="0" y="0"/>
          <a:chExt cx="0" cy="0"/>
        </a:xfrm>
      </p:grpSpPr>
      <p:pic>
        <p:nvPicPr>
          <p:cNvPr id="34" name="Picture 4"/>
          <p:cNvPicPr>
            <a:picLocks noChangeAspect="1" noChangeArrowheads="1"/>
          </p:cNvPicPr>
          <p:nvPr/>
        </p:nvPicPr>
        <p:blipFill>
          <a:blip r:embed="rId3"/>
          <a:srcRect/>
          <a:stretch>
            <a:fillRect/>
          </a:stretch>
        </p:blipFill>
        <p:spPr bwMode="auto">
          <a:xfrm>
            <a:off x="1407562" y="283662"/>
            <a:ext cx="6030927" cy="4077088"/>
          </a:xfrm>
          <a:prstGeom prst="rect">
            <a:avLst/>
          </a:prstGeom>
          <a:noFill/>
          <a:ln w="9525">
            <a:noFill/>
            <a:miter lim="800000"/>
            <a:headEnd/>
            <a:tailEnd/>
          </a:ln>
          <a:effectLst/>
        </p:spPr>
      </p:pic>
      <p:sp>
        <p:nvSpPr>
          <p:cNvPr id="9" name="Rectangle 8"/>
          <p:cNvSpPr/>
          <p:nvPr/>
        </p:nvSpPr>
        <p:spPr>
          <a:xfrm>
            <a:off x="7448763" y="283662"/>
            <a:ext cx="1202077" cy="169925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2248" y="553095"/>
            <a:ext cx="1881554" cy="2426411"/>
          </a:xfrm>
          <a:prstGeom prst="rect">
            <a:avLst/>
          </a:prstGeom>
        </p:spPr>
      </p:pic>
      <p:sp>
        <p:nvSpPr>
          <p:cNvPr id="7" name="Ellipse 6"/>
          <p:cNvSpPr/>
          <p:nvPr/>
        </p:nvSpPr>
        <p:spPr>
          <a:xfrm>
            <a:off x="8373439" y="4613097"/>
            <a:ext cx="614614" cy="386395"/>
          </a:xfrm>
          <a:prstGeom prst="ellipse">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accent1"/>
                </a:solidFill>
              </a:rPr>
              <a:t>15</a:t>
            </a:r>
            <a:endParaRPr lang="fr-FR" sz="1100" dirty="0">
              <a:solidFill>
                <a:schemeClr val="accent1"/>
              </a:solidFill>
            </a:endParaRPr>
          </a:p>
        </p:txBody>
      </p:sp>
    </p:spTree>
    <p:extLst>
      <p:ext uri="{BB962C8B-B14F-4D97-AF65-F5344CB8AC3E}">
        <p14:creationId xmlns:p14="http://schemas.microsoft.com/office/powerpoint/2010/main" val="919131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706"/>
        <p:cNvGrpSpPr/>
        <p:nvPr/>
      </p:nvGrpSpPr>
      <p:grpSpPr>
        <a:xfrm>
          <a:off x="0" y="0"/>
          <a:ext cx="0" cy="0"/>
          <a:chOff x="0" y="0"/>
          <a:chExt cx="0" cy="0"/>
        </a:xfrm>
      </p:grpSpPr>
      <p:pic>
        <p:nvPicPr>
          <p:cNvPr id="34" name="Picture 4"/>
          <p:cNvPicPr>
            <a:picLocks noChangeAspect="1" noChangeArrowheads="1"/>
          </p:cNvPicPr>
          <p:nvPr/>
        </p:nvPicPr>
        <p:blipFill>
          <a:blip r:embed="rId3"/>
          <a:srcRect/>
          <a:stretch>
            <a:fillRect/>
          </a:stretch>
        </p:blipFill>
        <p:spPr bwMode="auto">
          <a:xfrm>
            <a:off x="1407562" y="283662"/>
            <a:ext cx="6030927" cy="4077088"/>
          </a:xfrm>
          <a:prstGeom prst="rect">
            <a:avLst/>
          </a:prstGeom>
          <a:noFill/>
          <a:ln w="9525">
            <a:noFill/>
            <a:miter lim="800000"/>
            <a:headEnd/>
            <a:tailEnd/>
          </a:ln>
          <a:effectLst/>
        </p:spPr>
      </p:pic>
      <p:sp>
        <p:nvSpPr>
          <p:cNvPr id="9" name="Rectangle 8"/>
          <p:cNvSpPr/>
          <p:nvPr/>
        </p:nvSpPr>
        <p:spPr>
          <a:xfrm>
            <a:off x="7448763" y="283662"/>
            <a:ext cx="1202077" cy="169925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2759" y="537468"/>
            <a:ext cx="2002176" cy="2483134"/>
          </a:xfrm>
          <a:prstGeom prst="rect">
            <a:avLst/>
          </a:prstGeom>
        </p:spPr>
      </p:pic>
      <p:sp>
        <p:nvSpPr>
          <p:cNvPr id="7" name="Ellipse 6"/>
          <p:cNvSpPr/>
          <p:nvPr/>
        </p:nvSpPr>
        <p:spPr>
          <a:xfrm>
            <a:off x="8373439" y="4613097"/>
            <a:ext cx="614614" cy="386395"/>
          </a:xfrm>
          <a:prstGeom prst="ellipse">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accent1"/>
                </a:solidFill>
              </a:rPr>
              <a:t>16</a:t>
            </a:r>
            <a:endParaRPr lang="fr-FR" sz="1100" dirty="0">
              <a:solidFill>
                <a:schemeClr val="accent1"/>
              </a:solidFill>
            </a:endParaRPr>
          </a:p>
        </p:txBody>
      </p:sp>
    </p:spTree>
    <p:extLst>
      <p:ext uri="{BB962C8B-B14F-4D97-AF65-F5344CB8AC3E}">
        <p14:creationId xmlns:p14="http://schemas.microsoft.com/office/powerpoint/2010/main" val="1098376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706"/>
        <p:cNvGrpSpPr/>
        <p:nvPr/>
      </p:nvGrpSpPr>
      <p:grpSpPr>
        <a:xfrm>
          <a:off x="0" y="0"/>
          <a:ext cx="0" cy="0"/>
          <a:chOff x="0" y="0"/>
          <a:chExt cx="0" cy="0"/>
        </a:xfrm>
      </p:grpSpPr>
      <p:pic>
        <p:nvPicPr>
          <p:cNvPr id="34" name="Picture 4"/>
          <p:cNvPicPr>
            <a:picLocks noChangeAspect="1" noChangeArrowheads="1"/>
          </p:cNvPicPr>
          <p:nvPr/>
        </p:nvPicPr>
        <p:blipFill>
          <a:blip r:embed="rId3"/>
          <a:srcRect/>
          <a:stretch>
            <a:fillRect/>
          </a:stretch>
        </p:blipFill>
        <p:spPr bwMode="auto">
          <a:xfrm>
            <a:off x="1407562" y="283662"/>
            <a:ext cx="6030927" cy="4077088"/>
          </a:xfrm>
          <a:prstGeom prst="rect">
            <a:avLst/>
          </a:prstGeom>
          <a:noFill/>
          <a:ln w="9525">
            <a:noFill/>
            <a:miter lim="800000"/>
            <a:headEnd/>
            <a:tailEnd/>
          </a:ln>
          <a:effectLst/>
        </p:spPr>
      </p:pic>
      <p:sp>
        <p:nvSpPr>
          <p:cNvPr id="9" name="Rectangle 8"/>
          <p:cNvSpPr/>
          <p:nvPr/>
        </p:nvSpPr>
        <p:spPr>
          <a:xfrm>
            <a:off x="7448763" y="283662"/>
            <a:ext cx="1202077" cy="169925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4858" y="544531"/>
            <a:ext cx="1867167" cy="2445249"/>
          </a:xfrm>
          <a:prstGeom prst="rect">
            <a:avLst/>
          </a:prstGeom>
        </p:spPr>
      </p:pic>
      <p:sp>
        <p:nvSpPr>
          <p:cNvPr id="7" name="Ellipse 6"/>
          <p:cNvSpPr/>
          <p:nvPr/>
        </p:nvSpPr>
        <p:spPr>
          <a:xfrm>
            <a:off x="8373439" y="4613097"/>
            <a:ext cx="614614" cy="386395"/>
          </a:xfrm>
          <a:prstGeom prst="ellipse">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accent1"/>
                </a:solidFill>
              </a:rPr>
              <a:t>17</a:t>
            </a:r>
            <a:endParaRPr lang="fr-FR" sz="1100" dirty="0">
              <a:solidFill>
                <a:schemeClr val="accent1"/>
              </a:solidFill>
            </a:endParaRPr>
          </a:p>
        </p:txBody>
      </p:sp>
    </p:spTree>
    <p:extLst>
      <p:ext uri="{BB962C8B-B14F-4D97-AF65-F5344CB8AC3E}">
        <p14:creationId xmlns:p14="http://schemas.microsoft.com/office/powerpoint/2010/main" val="3775160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706"/>
        <p:cNvGrpSpPr/>
        <p:nvPr/>
      </p:nvGrpSpPr>
      <p:grpSpPr>
        <a:xfrm>
          <a:off x="0" y="0"/>
          <a:ext cx="0" cy="0"/>
          <a:chOff x="0" y="0"/>
          <a:chExt cx="0" cy="0"/>
        </a:xfrm>
      </p:grpSpPr>
      <p:pic>
        <p:nvPicPr>
          <p:cNvPr id="34" name="Picture 4"/>
          <p:cNvPicPr>
            <a:picLocks noChangeAspect="1" noChangeArrowheads="1"/>
          </p:cNvPicPr>
          <p:nvPr/>
        </p:nvPicPr>
        <p:blipFill>
          <a:blip r:embed="rId3"/>
          <a:srcRect/>
          <a:stretch>
            <a:fillRect/>
          </a:stretch>
        </p:blipFill>
        <p:spPr bwMode="auto">
          <a:xfrm>
            <a:off x="1407562" y="283662"/>
            <a:ext cx="6030927" cy="4077088"/>
          </a:xfrm>
          <a:prstGeom prst="rect">
            <a:avLst/>
          </a:prstGeom>
          <a:noFill/>
          <a:ln w="9525">
            <a:noFill/>
            <a:miter lim="800000"/>
            <a:headEnd/>
            <a:tailEnd/>
          </a:ln>
          <a:effectLst/>
        </p:spPr>
      </p:pic>
      <p:sp>
        <p:nvSpPr>
          <p:cNvPr id="9" name="Rectangle 8"/>
          <p:cNvSpPr/>
          <p:nvPr/>
        </p:nvSpPr>
        <p:spPr>
          <a:xfrm>
            <a:off x="7448763" y="283662"/>
            <a:ext cx="1202077" cy="169925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3487" y="534255"/>
            <a:ext cx="1865000" cy="2478377"/>
          </a:xfrm>
          <a:prstGeom prst="rect">
            <a:avLst/>
          </a:prstGeom>
        </p:spPr>
      </p:pic>
      <p:sp>
        <p:nvSpPr>
          <p:cNvPr id="7" name="Ellipse 6"/>
          <p:cNvSpPr/>
          <p:nvPr/>
        </p:nvSpPr>
        <p:spPr>
          <a:xfrm>
            <a:off x="8373439" y="4613097"/>
            <a:ext cx="614614" cy="386395"/>
          </a:xfrm>
          <a:prstGeom prst="ellipse">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accent1"/>
                </a:solidFill>
              </a:rPr>
              <a:t>18</a:t>
            </a:r>
            <a:endParaRPr lang="fr-FR" sz="1100" dirty="0">
              <a:solidFill>
                <a:schemeClr val="accent1"/>
              </a:solidFill>
            </a:endParaRPr>
          </a:p>
        </p:txBody>
      </p:sp>
    </p:spTree>
    <p:extLst>
      <p:ext uri="{BB962C8B-B14F-4D97-AF65-F5344CB8AC3E}">
        <p14:creationId xmlns:p14="http://schemas.microsoft.com/office/powerpoint/2010/main" val="1796964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706"/>
        <p:cNvGrpSpPr/>
        <p:nvPr/>
      </p:nvGrpSpPr>
      <p:grpSpPr>
        <a:xfrm>
          <a:off x="0" y="0"/>
          <a:ext cx="0" cy="0"/>
          <a:chOff x="0" y="0"/>
          <a:chExt cx="0" cy="0"/>
        </a:xfrm>
      </p:grpSpPr>
      <p:pic>
        <p:nvPicPr>
          <p:cNvPr id="34" name="Picture 4"/>
          <p:cNvPicPr>
            <a:picLocks noChangeAspect="1" noChangeArrowheads="1"/>
          </p:cNvPicPr>
          <p:nvPr/>
        </p:nvPicPr>
        <p:blipFill>
          <a:blip r:embed="rId3"/>
          <a:srcRect/>
          <a:stretch>
            <a:fillRect/>
          </a:stretch>
        </p:blipFill>
        <p:spPr bwMode="auto">
          <a:xfrm>
            <a:off x="1407562" y="283662"/>
            <a:ext cx="6030927" cy="4077088"/>
          </a:xfrm>
          <a:prstGeom prst="rect">
            <a:avLst/>
          </a:prstGeom>
          <a:noFill/>
          <a:ln w="9525">
            <a:noFill/>
            <a:miter lim="800000"/>
            <a:headEnd/>
            <a:tailEnd/>
          </a:ln>
          <a:effectLst/>
        </p:spPr>
      </p:pic>
      <p:sp>
        <p:nvSpPr>
          <p:cNvPr id="9" name="Rectangle 8"/>
          <p:cNvSpPr/>
          <p:nvPr/>
        </p:nvSpPr>
        <p:spPr>
          <a:xfrm>
            <a:off x="7448763" y="283662"/>
            <a:ext cx="1202077" cy="169925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4963" y="554804"/>
            <a:ext cx="1376124" cy="2445250"/>
          </a:xfrm>
          <a:prstGeom prst="rect">
            <a:avLst/>
          </a:prstGeom>
        </p:spPr>
      </p:pic>
      <p:sp>
        <p:nvSpPr>
          <p:cNvPr id="7" name="Ellipse 6"/>
          <p:cNvSpPr/>
          <p:nvPr/>
        </p:nvSpPr>
        <p:spPr>
          <a:xfrm>
            <a:off x="8373439" y="4613097"/>
            <a:ext cx="614614" cy="386395"/>
          </a:xfrm>
          <a:prstGeom prst="ellipse">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accent1"/>
                </a:solidFill>
              </a:rPr>
              <a:t>19</a:t>
            </a:r>
            <a:endParaRPr lang="fr-FR" sz="1100" dirty="0">
              <a:solidFill>
                <a:schemeClr val="accent1"/>
              </a:solidFill>
            </a:endParaRPr>
          </a:p>
        </p:txBody>
      </p:sp>
    </p:spTree>
    <p:extLst>
      <p:ext uri="{BB962C8B-B14F-4D97-AF65-F5344CB8AC3E}">
        <p14:creationId xmlns:p14="http://schemas.microsoft.com/office/powerpoint/2010/main" val="1099839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
          <p:cNvSpPr txBox="1"/>
          <p:nvPr/>
        </p:nvSpPr>
        <p:spPr>
          <a:xfrm>
            <a:off x="683979" y="1572738"/>
            <a:ext cx="1152138" cy="461665"/>
          </a:xfrm>
          <a:prstGeom prst="rect">
            <a:avLst/>
          </a:prstGeom>
          <a:noFill/>
        </p:spPr>
        <p:txBody>
          <a:bodyPr wrap="square" rtlCol="0" anchor="ctr">
            <a:spAutoFit/>
          </a:bodyPr>
          <a:lstStyle/>
          <a:p>
            <a:r>
              <a:rPr lang="en-US" altLang="ko-KR" sz="2400" b="1" dirty="0" smtClean="0">
                <a:solidFill>
                  <a:schemeClr val="accent6">
                    <a:lumMod val="25000"/>
                  </a:schemeClr>
                </a:solidFill>
                <a:cs typeface="Arial" pitchFamily="34" charset="0"/>
              </a:rPr>
              <a:t>PLAN</a:t>
            </a:r>
            <a:endParaRPr lang="ko-KR" altLang="en-US" sz="2800" b="1" dirty="0">
              <a:solidFill>
                <a:schemeClr val="accent6">
                  <a:lumMod val="25000"/>
                </a:schemeClr>
              </a:solidFill>
              <a:cs typeface="Arial" pitchFamily="34" charset="0"/>
            </a:endParaRPr>
          </a:p>
        </p:txBody>
      </p:sp>
      <p:sp>
        <p:nvSpPr>
          <p:cNvPr id="11" name="TextBox 14">
            <a:extLst>
              <a:ext uri="{FF2B5EF4-FFF2-40B4-BE49-F238E27FC236}">
                <a16:creationId xmlns:a16="http://schemas.microsoft.com/office/drawing/2014/main" xmlns="" id="{77781492-1FA1-4EE9-87A1-4997D4F01DB5}"/>
              </a:ext>
            </a:extLst>
          </p:cNvPr>
          <p:cNvSpPr txBox="1"/>
          <p:nvPr/>
        </p:nvSpPr>
        <p:spPr>
          <a:xfrm>
            <a:off x="652080" y="2108889"/>
            <a:ext cx="2282506" cy="400110"/>
          </a:xfrm>
          <a:prstGeom prst="rect">
            <a:avLst/>
          </a:prstGeom>
          <a:noFill/>
        </p:spPr>
        <p:txBody>
          <a:bodyPr wrap="square" lIns="108000" rIns="108000" rtlCol="0">
            <a:spAutoFit/>
          </a:bodyPr>
          <a:lstStyle/>
          <a:p>
            <a:r>
              <a:rPr lang="fr-FR" altLang="ko-KR" sz="2000" b="1" dirty="0" smtClean="0">
                <a:cs typeface="Arial" pitchFamily="34" charset="0"/>
              </a:rPr>
              <a:t>Mise</a:t>
            </a:r>
            <a:r>
              <a:rPr lang="en-US" altLang="ko-KR" sz="2000" b="1" dirty="0" smtClean="0">
                <a:cs typeface="Arial" pitchFamily="34" charset="0"/>
              </a:rPr>
              <a:t> </a:t>
            </a:r>
            <a:r>
              <a:rPr lang="fr-FR" altLang="ko-KR" sz="2000" b="1" dirty="0" smtClean="0">
                <a:cs typeface="Arial" pitchFamily="34" charset="0"/>
              </a:rPr>
              <a:t>en</a:t>
            </a:r>
            <a:r>
              <a:rPr lang="en-US" altLang="ko-KR" sz="2000" b="1" dirty="0" smtClean="0">
                <a:cs typeface="Arial" pitchFamily="34" charset="0"/>
              </a:rPr>
              <a:t> </a:t>
            </a:r>
            <a:r>
              <a:rPr lang="fr-FR" altLang="ko-KR" sz="2000" b="1" dirty="0" smtClean="0">
                <a:cs typeface="Arial" pitchFamily="34" charset="0"/>
              </a:rPr>
              <a:t>contexte</a:t>
            </a:r>
            <a:endParaRPr lang="fr-FR" altLang="ko-KR" sz="2000" b="1" dirty="0">
              <a:cs typeface="Arial" pitchFamily="34" charset="0"/>
            </a:endParaRPr>
          </a:p>
        </p:txBody>
      </p:sp>
      <p:sp>
        <p:nvSpPr>
          <p:cNvPr id="12" name="TextBox 19">
            <a:extLst>
              <a:ext uri="{FF2B5EF4-FFF2-40B4-BE49-F238E27FC236}">
                <a16:creationId xmlns:a16="http://schemas.microsoft.com/office/drawing/2014/main" xmlns="" id="{92876439-7B60-4359-8451-3F9EFA3D510C}"/>
              </a:ext>
            </a:extLst>
          </p:cNvPr>
          <p:cNvSpPr txBox="1"/>
          <p:nvPr/>
        </p:nvSpPr>
        <p:spPr>
          <a:xfrm>
            <a:off x="621003" y="2672706"/>
            <a:ext cx="5255312" cy="400110"/>
          </a:xfrm>
          <a:prstGeom prst="rect">
            <a:avLst/>
          </a:prstGeom>
          <a:noFill/>
        </p:spPr>
        <p:txBody>
          <a:bodyPr wrap="square" lIns="108000" rIns="108000" rtlCol="0">
            <a:spAutoFit/>
          </a:bodyPr>
          <a:lstStyle/>
          <a:p>
            <a:r>
              <a:rPr lang="fr-FR" altLang="ko-KR" sz="2000" b="1" dirty="0" smtClean="0">
                <a:cs typeface="Arial" pitchFamily="34" charset="0"/>
              </a:rPr>
              <a:t>Exemples de publicité alternative</a:t>
            </a:r>
            <a:endParaRPr lang="ko-KR" altLang="en-US" sz="2000" b="1" dirty="0">
              <a:cs typeface="Arial" pitchFamily="34" charset="0"/>
            </a:endParaRPr>
          </a:p>
        </p:txBody>
      </p:sp>
      <p:sp>
        <p:nvSpPr>
          <p:cNvPr id="13" name="TextBox 19">
            <a:extLst>
              <a:ext uri="{FF2B5EF4-FFF2-40B4-BE49-F238E27FC236}">
                <a16:creationId xmlns:a16="http://schemas.microsoft.com/office/drawing/2014/main" xmlns="" id="{92876439-7B60-4359-8451-3F9EFA3D510C}"/>
              </a:ext>
            </a:extLst>
          </p:cNvPr>
          <p:cNvSpPr txBox="1"/>
          <p:nvPr/>
        </p:nvSpPr>
        <p:spPr>
          <a:xfrm>
            <a:off x="624167" y="3250511"/>
            <a:ext cx="4507692" cy="400110"/>
          </a:xfrm>
          <a:prstGeom prst="rect">
            <a:avLst/>
          </a:prstGeom>
          <a:noFill/>
        </p:spPr>
        <p:txBody>
          <a:bodyPr wrap="square" lIns="108000" rIns="108000" rtlCol="0">
            <a:spAutoFit/>
          </a:bodyPr>
          <a:lstStyle/>
          <a:p>
            <a:r>
              <a:rPr lang="fr-FR" altLang="ko-KR" sz="2000" b="1" dirty="0" smtClean="0">
                <a:cs typeface="Arial" pitchFamily="34" charset="0"/>
              </a:rPr>
              <a:t>Discussion</a:t>
            </a:r>
            <a:endParaRPr lang="ko-KR" altLang="en-US" sz="2000" b="1" dirty="0">
              <a:cs typeface="Arial" pitchFamily="34" charset="0"/>
            </a:endParaRPr>
          </a:p>
        </p:txBody>
      </p:sp>
      <p:sp>
        <p:nvSpPr>
          <p:cNvPr id="14" name="ZoneTexte 13"/>
          <p:cNvSpPr txBox="1"/>
          <p:nvPr/>
        </p:nvSpPr>
        <p:spPr>
          <a:xfrm>
            <a:off x="353157" y="2097135"/>
            <a:ext cx="327334" cy="400110"/>
          </a:xfrm>
          <a:prstGeom prst="rect">
            <a:avLst/>
          </a:prstGeom>
          <a:noFill/>
        </p:spPr>
        <p:txBody>
          <a:bodyPr wrap="none" rtlCol="0">
            <a:spAutoFit/>
          </a:bodyPr>
          <a:lstStyle/>
          <a:p>
            <a:r>
              <a:rPr lang="fr-FR" sz="2000" b="1" dirty="0" smtClean="0"/>
              <a:t>1</a:t>
            </a:r>
            <a:endParaRPr lang="fr-FR" sz="1800" b="1" dirty="0"/>
          </a:p>
        </p:txBody>
      </p:sp>
      <p:sp>
        <p:nvSpPr>
          <p:cNvPr id="15" name="ZoneTexte 14"/>
          <p:cNvSpPr txBox="1"/>
          <p:nvPr/>
        </p:nvSpPr>
        <p:spPr>
          <a:xfrm>
            <a:off x="336417" y="2672706"/>
            <a:ext cx="327334" cy="400110"/>
          </a:xfrm>
          <a:prstGeom prst="rect">
            <a:avLst/>
          </a:prstGeom>
          <a:noFill/>
        </p:spPr>
        <p:txBody>
          <a:bodyPr wrap="none" rtlCol="0">
            <a:spAutoFit/>
          </a:bodyPr>
          <a:lstStyle/>
          <a:p>
            <a:r>
              <a:rPr lang="fr-FR" sz="2000" b="1" dirty="0" smtClean="0"/>
              <a:t>2</a:t>
            </a:r>
            <a:endParaRPr lang="fr-FR" sz="1800" b="1" dirty="0"/>
          </a:p>
        </p:txBody>
      </p:sp>
      <p:sp>
        <p:nvSpPr>
          <p:cNvPr id="16" name="ZoneTexte 15"/>
          <p:cNvSpPr txBox="1"/>
          <p:nvPr/>
        </p:nvSpPr>
        <p:spPr>
          <a:xfrm>
            <a:off x="379308" y="3250510"/>
            <a:ext cx="327334" cy="400110"/>
          </a:xfrm>
          <a:prstGeom prst="rect">
            <a:avLst/>
          </a:prstGeom>
          <a:noFill/>
        </p:spPr>
        <p:txBody>
          <a:bodyPr wrap="none" rtlCol="0">
            <a:spAutoFit/>
          </a:bodyPr>
          <a:lstStyle/>
          <a:p>
            <a:r>
              <a:rPr lang="fr-FR" sz="2000" b="1" dirty="0" smtClean="0"/>
              <a:t>3</a:t>
            </a:r>
            <a:endParaRPr lang="fr-FR" sz="1800" b="1" dirty="0"/>
          </a:p>
        </p:txBody>
      </p:sp>
      <p:pic>
        <p:nvPicPr>
          <p:cNvPr id="18" name="Google Shape;5273;p75"/>
          <p:cNvPicPr preferRelativeResize="0"/>
          <p:nvPr/>
        </p:nvPicPr>
        <p:blipFill rotWithShape="1">
          <a:blip r:embed="rId3">
            <a:alphaModFix/>
          </a:blip>
          <a:srcRect t="16540" b="16547"/>
          <a:stretch/>
        </p:blipFill>
        <p:spPr>
          <a:xfrm>
            <a:off x="5131859" y="1421170"/>
            <a:ext cx="3740894" cy="2503072"/>
          </a:xfrm>
          <a:prstGeom prst="rect">
            <a:avLst/>
          </a:prstGeom>
          <a:noFill/>
          <a:ln>
            <a:noFill/>
          </a:ln>
        </p:spPr>
      </p:pic>
    </p:spTree>
    <p:extLst>
      <p:ext uri="{BB962C8B-B14F-4D97-AF65-F5344CB8AC3E}">
        <p14:creationId xmlns:p14="http://schemas.microsoft.com/office/powerpoint/2010/main" val="225159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706"/>
        <p:cNvGrpSpPr/>
        <p:nvPr/>
      </p:nvGrpSpPr>
      <p:grpSpPr>
        <a:xfrm>
          <a:off x="0" y="0"/>
          <a:ext cx="0" cy="0"/>
          <a:chOff x="0" y="0"/>
          <a:chExt cx="0" cy="0"/>
        </a:xfrm>
      </p:grpSpPr>
      <p:pic>
        <p:nvPicPr>
          <p:cNvPr id="34" name="Picture 4"/>
          <p:cNvPicPr>
            <a:picLocks noChangeAspect="1" noChangeArrowheads="1"/>
          </p:cNvPicPr>
          <p:nvPr/>
        </p:nvPicPr>
        <p:blipFill>
          <a:blip r:embed="rId3"/>
          <a:srcRect/>
          <a:stretch>
            <a:fillRect/>
          </a:stretch>
        </p:blipFill>
        <p:spPr bwMode="auto">
          <a:xfrm>
            <a:off x="1407562" y="283662"/>
            <a:ext cx="6030927" cy="4077088"/>
          </a:xfrm>
          <a:prstGeom prst="rect">
            <a:avLst/>
          </a:prstGeom>
          <a:noFill/>
          <a:ln w="9525">
            <a:noFill/>
            <a:miter lim="800000"/>
            <a:headEnd/>
            <a:tailEnd/>
          </a:ln>
          <a:effectLst/>
        </p:spPr>
      </p:pic>
      <p:sp>
        <p:nvSpPr>
          <p:cNvPr id="9" name="Rectangle 8"/>
          <p:cNvSpPr/>
          <p:nvPr/>
        </p:nvSpPr>
        <p:spPr>
          <a:xfrm>
            <a:off x="7448763" y="283662"/>
            <a:ext cx="1202077" cy="169925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1827" y="546059"/>
            <a:ext cx="3472666" cy="2449808"/>
          </a:xfrm>
          <a:prstGeom prst="rect">
            <a:avLst/>
          </a:prstGeom>
        </p:spPr>
      </p:pic>
      <p:sp>
        <p:nvSpPr>
          <p:cNvPr id="7" name="Ellipse 6"/>
          <p:cNvSpPr/>
          <p:nvPr/>
        </p:nvSpPr>
        <p:spPr>
          <a:xfrm>
            <a:off x="8373439" y="4613097"/>
            <a:ext cx="614614" cy="386395"/>
          </a:xfrm>
          <a:prstGeom prst="ellipse">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accent1"/>
                </a:solidFill>
              </a:rPr>
              <a:t>20</a:t>
            </a:r>
            <a:endParaRPr lang="fr-FR" sz="1100" dirty="0">
              <a:solidFill>
                <a:schemeClr val="accent1"/>
              </a:solidFill>
            </a:endParaRPr>
          </a:p>
        </p:txBody>
      </p:sp>
    </p:spTree>
    <p:extLst>
      <p:ext uri="{BB962C8B-B14F-4D97-AF65-F5344CB8AC3E}">
        <p14:creationId xmlns:p14="http://schemas.microsoft.com/office/powerpoint/2010/main" val="1691112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706"/>
        <p:cNvGrpSpPr/>
        <p:nvPr/>
      </p:nvGrpSpPr>
      <p:grpSpPr>
        <a:xfrm>
          <a:off x="0" y="0"/>
          <a:ext cx="0" cy="0"/>
          <a:chOff x="0" y="0"/>
          <a:chExt cx="0" cy="0"/>
        </a:xfrm>
      </p:grpSpPr>
      <p:pic>
        <p:nvPicPr>
          <p:cNvPr id="34" name="Picture 4"/>
          <p:cNvPicPr>
            <a:picLocks noChangeAspect="1" noChangeArrowheads="1"/>
          </p:cNvPicPr>
          <p:nvPr/>
        </p:nvPicPr>
        <p:blipFill>
          <a:blip r:embed="rId3"/>
          <a:srcRect/>
          <a:stretch>
            <a:fillRect/>
          </a:stretch>
        </p:blipFill>
        <p:spPr bwMode="auto">
          <a:xfrm>
            <a:off x="1407562" y="283662"/>
            <a:ext cx="6030927" cy="4077088"/>
          </a:xfrm>
          <a:prstGeom prst="rect">
            <a:avLst/>
          </a:prstGeom>
          <a:noFill/>
          <a:ln w="9525">
            <a:noFill/>
            <a:miter lim="800000"/>
            <a:headEnd/>
            <a:tailEnd/>
          </a:ln>
          <a:effectLst/>
        </p:spPr>
      </p:pic>
      <p:sp>
        <p:nvSpPr>
          <p:cNvPr id="9" name="Rectangle 8"/>
          <p:cNvSpPr/>
          <p:nvPr/>
        </p:nvSpPr>
        <p:spPr>
          <a:xfrm>
            <a:off x="7448763" y="283662"/>
            <a:ext cx="1202077" cy="169925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7715" y="531456"/>
            <a:ext cx="3750069" cy="2495101"/>
          </a:xfrm>
          <a:prstGeom prst="rect">
            <a:avLst/>
          </a:prstGeom>
        </p:spPr>
      </p:pic>
      <p:sp>
        <p:nvSpPr>
          <p:cNvPr id="7" name="Ellipse 6"/>
          <p:cNvSpPr/>
          <p:nvPr/>
        </p:nvSpPr>
        <p:spPr>
          <a:xfrm>
            <a:off x="8373439" y="4613097"/>
            <a:ext cx="614614" cy="386395"/>
          </a:xfrm>
          <a:prstGeom prst="ellipse">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accent1"/>
                </a:solidFill>
              </a:rPr>
              <a:t>21</a:t>
            </a:r>
            <a:endParaRPr lang="fr-FR" sz="1100" dirty="0">
              <a:solidFill>
                <a:schemeClr val="accent1"/>
              </a:solidFill>
            </a:endParaRPr>
          </a:p>
        </p:txBody>
      </p:sp>
    </p:spTree>
    <p:extLst>
      <p:ext uri="{BB962C8B-B14F-4D97-AF65-F5344CB8AC3E}">
        <p14:creationId xmlns:p14="http://schemas.microsoft.com/office/powerpoint/2010/main" val="973928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706"/>
        <p:cNvGrpSpPr/>
        <p:nvPr/>
      </p:nvGrpSpPr>
      <p:grpSpPr>
        <a:xfrm>
          <a:off x="0" y="0"/>
          <a:ext cx="0" cy="0"/>
          <a:chOff x="0" y="0"/>
          <a:chExt cx="0" cy="0"/>
        </a:xfrm>
      </p:grpSpPr>
      <p:pic>
        <p:nvPicPr>
          <p:cNvPr id="34" name="Picture 4"/>
          <p:cNvPicPr>
            <a:picLocks noChangeAspect="1" noChangeArrowheads="1"/>
          </p:cNvPicPr>
          <p:nvPr/>
        </p:nvPicPr>
        <p:blipFill>
          <a:blip r:embed="rId3"/>
          <a:srcRect/>
          <a:stretch>
            <a:fillRect/>
          </a:stretch>
        </p:blipFill>
        <p:spPr bwMode="auto">
          <a:xfrm>
            <a:off x="1407562" y="283662"/>
            <a:ext cx="6030927" cy="4077088"/>
          </a:xfrm>
          <a:prstGeom prst="rect">
            <a:avLst/>
          </a:prstGeom>
          <a:noFill/>
          <a:ln w="9525">
            <a:noFill/>
            <a:miter lim="800000"/>
            <a:headEnd/>
            <a:tailEnd/>
          </a:ln>
          <a:effectLst/>
        </p:spPr>
      </p:pic>
      <p:sp>
        <p:nvSpPr>
          <p:cNvPr id="9" name="Rectangle 8"/>
          <p:cNvSpPr/>
          <p:nvPr/>
        </p:nvSpPr>
        <p:spPr>
          <a:xfrm>
            <a:off x="7448763" y="283662"/>
            <a:ext cx="1202077" cy="169925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1462" y="536264"/>
            <a:ext cx="2072195" cy="2474064"/>
          </a:xfrm>
          <a:prstGeom prst="rect">
            <a:avLst/>
          </a:prstGeom>
        </p:spPr>
      </p:pic>
      <p:sp>
        <p:nvSpPr>
          <p:cNvPr id="7" name="Ellipse 6"/>
          <p:cNvSpPr/>
          <p:nvPr/>
        </p:nvSpPr>
        <p:spPr>
          <a:xfrm>
            <a:off x="8373439" y="4613097"/>
            <a:ext cx="614614" cy="386395"/>
          </a:xfrm>
          <a:prstGeom prst="ellipse">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accent1"/>
                </a:solidFill>
              </a:rPr>
              <a:t>22</a:t>
            </a:r>
            <a:endParaRPr lang="fr-FR" sz="1100" dirty="0">
              <a:solidFill>
                <a:schemeClr val="accent1"/>
              </a:solidFill>
            </a:endParaRPr>
          </a:p>
        </p:txBody>
      </p:sp>
    </p:spTree>
    <p:extLst>
      <p:ext uri="{BB962C8B-B14F-4D97-AF65-F5344CB8AC3E}">
        <p14:creationId xmlns:p14="http://schemas.microsoft.com/office/powerpoint/2010/main" val="985454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4647"/>
        <p:cNvGrpSpPr/>
        <p:nvPr/>
      </p:nvGrpSpPr>
      <p:grpSpPr>
        <a:xfrm>
          <a:off x="0" y="0"/>
          <a:ext cx="0" cy="0"/>
          <a:chOff x="0" y="0"/>
          <a:chExt cx="0" cy="0"/>
        </a:xfrm>
      </p:grpSpPr>
      <p:sp>
        <p:nvSpPr>
          <p:cNvPr id="14" name="TextBox 14">
            <a:extLst>
              <a:ext uri="{FF2B5EF4-FFF2-40B4-BE49-F238E27FC236}">
                <a16:creationId xmlns:a16="http://schemas.microsoft.com/office/drawing/2014/main" xmlns="" id="{77781492-1FA1-4EE9-87A1-4997D4F01DB5}"/>
              </a:ext>
            </a:extLst>
          </p:cNvPr>
          <p:cNvSpPr txBox="1"/>
          <p:nvPr/>
        </p:nvSpPr>
        <p:spPr>
          <a:xfrm>
            <a:off x="3534309" y="2657123"/>
            <a:ext cx="2157573" cy="523220"/>
          </a:xfrm>
          <a:prstGeom prst="rect">
            <a:avLst/>
          </a:prstGeom>
          <a:noFill/>
        </p:spPr>
        <p:txBody>
          <a:bodyPr wrap="square" lIns="108000" rIns="108000" rtlCol="0">
            <a:spAutoFit/>
          </a:bodyPr>
          <a:lstStyle/>
          <a:p>
            <a:r>
              <a:rPr lang="fr-FR" altLang="ko-KR" sz="2800" b="1" dirty="0" smtClean="0">
                <a:solidFill>
                  <a:schemeClr val="tx2"/>
                </a:solidFill>
                <a:cs typeface="Arial" pitchFamily="34" charset="0"/>
              </a:rPr>
              <a:t>Discussion</a:t>
            </a:r>
            <a:endParaRPr lang="fr-FR" altLang="ko-KR" sz="2800" b="1" dirty="0">
              <a:solidFill>
                <a:schemeClr val="tx2"/>
              </a:solidFill>
              <a:cs typeface="Arial" pitchFamily="34" charset="0"/>
            </a:endParaRPr>
          </a:p>
        </p:txBody>
      </p:sp>
    </p:spTree>
    <p:extLst>
      <p:ext uri="{BB962C8B-B14F-4D97-AF65-F5344CB8AC3E}">
        <p14:creationId xmlns:p14="http://schemas.microsoft.com/office/powerpoint/2010/main" val="2005497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971"/>
        <p:cNvGrpSpPr/>
        <p:nvPr/>
      </p:nvGrpSpPr>
      <p:grpSpPr>
        <a:xfrm>
          <a:off x="0" y="0"/>
          <a:ext cx="0" cy="0"/>
          <a:chOff x="0" y="0"/>
          <a:chExt cx="0" cy="0"/>
        </a:xfrm>
      </p:grpSpPr>
      <p:sp>
        <p:nvSpPr>
          <p:cNvPr id="37" name="Espace réservé du texte 1"/>
          <p:cNvSpPr txBox="1">
            <a:spLocks/>
          </p:cNvSpPr>
          <p:nvPr/>
        </p:nvSpPr>
        <p:spPr>
          <a:xfrm>
            <a:off x="740605" y="371814"/>
            <a:ext cx="3040284" cy="72424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800" dirty="0" smtClean="0">
                <a:ln w="0"/>
                <a:solidFill>
                  <a:schemeClr val="accent1"/>
                </a:solidFill>
                <a:latin typeface="Calibri" panose="020F0502020204030204" pitchFamily="34" charset="0"/>
                <a:cs typeface="Calibri" panose="020F0502020204030204" pitchFamily="34" charset="0"/>
              </a:rPr>
              <a:t>Travail demandé</a:t>
            </a:r>
            <a:endParaRPr lang="fr-FR" sz="2800" dirty="0">
              <a:ln w="0"/>
              <a:solidFill>
                <a:schemeClr val="accent1"/>
              </a:solidFill>
              <a:latin typeface="Calibri" panose="020F0502020204030204" pitchFamily="34" charset="0"/>
              <a:cs typeface="Calibri" panose="020F0502020204030204" pitchFamily="34" charset="0"/>
            </a:endParaRPr>
          </a:p>
        </p:txBody>
      </p:sp>
      <p:sp>
        <p:nvSpPr>
          <p:cNvPr id="38" name="ZoneTexte 37"/>
          <p:cNvSpPr txBox="1"/>
          <p:nvPr/>
        </p:nvSpPr>
        <p:spPr>
          <a:xfrm>
            <a:off x="740603" y="853764"/>
            <a:ext cx="7632835" cy="1015663"/>
          </a:xfrm>
          <a:prstGeom prst="rect">
            <a:avLst/>
          </a:prstGeom>
          <a:noFill/>
        </p:spPr>
        <p:txBody>
          <a:bodyPr wrap="square" rtlCol="0">
            <a:spAutoFit/>
          </a:bodyPr>
          <a:lstStyle/>
          <a:p>
            <a:pPr>
              <a:lnSpc>
                <a:spcPct val="150000"/>
              </a:lnSpc>
            </a:pPr>
            <a:r>
              <a:rPr lang="fr-FR" sz="2000" dirty="0">
                <a:latin typeface="Times New Roman" panose="02020603050405020304" pitchFamily="18" charset="0"/>
                <a:cs typeface="Times New Roman" panose="02020603050405020304" pitchFamily="18" charset="0"/>
              </a:rPr>
              <a:t>Chercher des exemples </a:t>
            </a:r>
            <a:r>
              <a:rPr lang="fr-FR" sz="2000" dirty="0" smtClean="0">
                <a:latin typeface="Times New Roman" panose="02020603050405020304" pitchFamily="18" charset="0"/>
                <a:cs typeface="Times New Roman" panose="02020603050405020304" pitchFamily="18" charset="0"/>
              </a:rPr>
              <a:t>de publicité </a:t>
            </a:r>
            <a:r>
              <a:rPr lang="fr-FR" sz="2000" dirty="0" smtClean="0">
                <a:latin typeface="Times New Roman" panose="02020603050405020304" pitchFamily="18" charset="0"/>
                <a:cs typeface="Times New Roman" panose="02020603050405020304" pitchFamily="18" charset="0"/>
              </a:rPr>
              <a:t>alternative pour une seule marque étrangère.</a:t>
            </a:r>
            <a:endParaRPr lang="fr-FR" sz="2000" dirty="0">
              <a:latin typeface="Times New Roman" panose="02020603050405020304" pitchFamily="18" charset="0"/>
              <a:cs typeface="Times New Roman" panose="02020603050405020304" pitchFamily="18" charset="0"/>
            </a:endParaRPr>
          </a:p>
        </p:txBody>
      </p:sp>
      <p:grpSp>
        <p:nvGrpSpPr>
          <p:cNvPr id="39" name="Group 31">
            <a:extLst>
              <a:ext uri="{FF2B5EF4-FFF2-40B4-BE49-F238E27FC236}">
                <a16:creationId xmlns:a16="http://schemas.microsoft.com/office/drawing/2014/main" xmlns="" id="{92D9A825-26F7-4AC0-AA66-A642F08B3FCC}"/>
              </a:ext>
            </a:extLst>
          </p:cNvPr>
          <p:cNvGrpSpPr/>
          <p:nvPr/>
        </p:nvGrpSpPr>
        <p:grpSpPr>
          <a:xfrm flipH="1">
            <a:off x="139051" y="-5513"/>
            <a:ext cx="236875" cy="1126633"/>
            <a:chOff x="808111" y="-1847"/>
            <a:chExt cx="762978" cy="3628896"/>
          </a:xfrm>
          <a:solidFill>
            <a:schemeClr val="accent2"/>
          </a:solidFill>
        </p:grpSpPr>
        <p:sp>
          <p:nvSpPr>
            <p:cNvPr id="40" name="Rectangle 39">
              <a:extLst>
                <a:ext uri="{FF2B5EF4-FFF2-40B4-BE49-F238E27FC236}">
                  <a16:creationId xmlns:a16="http://schemas.microsoft.com/office/drawing/2014/main" xmlns="" id="{67987A3D-8DA5-4431-823F-480685C7A5DC}"/>
                </a:ext>
              </a:extLst>
            </p:cNvPr>
            <p:cNvSpPr/>
            <p:nvPr/>
          </p:nvSpPr>
          <p:spPr>
            <a:xfrm>
              <a:off x="1152817" y="-1847"/>
              <a:ext cx="72000" cy="2377440"/>
            </a:xfrm>
            <a:prstGeom prst="rect">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accent1"/>
                </a:solidFill>
              </a:endParaRPr>
            </a:p>
          </p:txBody>
        </p:sp>
        <p:sp>
          <p:nvSpPr>
            <p:cNvPr id="41" name="Freeform: Shape 27">
              <a:extLst>
                <a:ext uri="{FF2B5EF4-FFF2-40B4-BE49-F238E27FC236}">
                  <a16:creationId xmlns:a16="http://schemas.microsoft.com/office/drawing/2014/main" xmlns="" id="{63E94029-08EA-46F5-9EA4-70C4B6B01CF4}"/>
                </a:ext>
              </a:extLst>
            </p:cNvPr>
            <p:cNvSpPr/>
            <p:nvPr/>
          </p:nvSpPr>
          <p:spPr>
            <a:xfrm rot="5400000" flipH="1">
              <a:off x="560777" y="2616737"/>
              <a:ext cx="1257646" cy="762978"/>
            </a:xfrm>
            <a:custGeom>
              <a:avLst/>
              <a:gdLst>
                <a:gd name="connsiteX0" fmla="*/ 782320 w 1075004"/>
                <a:gd name="connsiteY0" fmla="*/ 253920 h 652174"/>
                <a:gd name="connsiteX1" fmla="*/ 763875 w 1075004"/>
                <a:gd name="connsiteY1" fmla="*/ 269397 h 652174"/>
                <a:gd name="connsiteX2" fmla="*/ 421371 w 1075004"/>
                <a:gd name="connsiteY2" fmla="*/ 239432 h 652174"/>
                <a:gd name="connsiteX3" fmla="*/ 421370 w 1075004"/>
                <a:gd name="connsiteY3" fmla="*/ 253855 h 652174"/>
                <a:gd name="connsiteX4" fmla="*/ 447078 w 1075004"/>
                <a:gd name="connsiteY4" fmla="*/ 253855 h 652174"/>
                <a:gd name="connsiteX5" fmla="*/ 464104 w 1075004"/>
                <a:gd name="connsiteY5" fmla="*/ 270881 h 652174"/>
                <a:gd name="connsiteX6" fmla="*/ 464104 w 1075004"/>
                <a:gd name="connsiteY6" fmla="*/ 270880 h 652174"/>
                <a:gd name="connsiteX7" fmla="*/ 447079 w 1075004"/>
                <a:gd name="connsiteY7" fmla="*/ 287906 h 652174"/>
                <a:gd name="connsiteX8" fmla="*/ 421371 w 1075004"/>
                <a:gd name="connsiteY8" fmla="*/ 287906 h 652174"/>
                <a:gd name="connsiteX9" fmla="*/ 421371 w 1075004"/>
                <a:gd name="connsiteY9" fmla="*/ 311228 h 652174"/>
                <a:gd name="connsiteX10" fmla="*/ 447078 w 1075004"/>
                <a:gd name="connsiteY10" fmla="*/ 311228 h 652174"/>
                <a:gd name="connsiteX11" fmla="*/ 464104 w 1075004"/>
                <a:gd name="connsiteY11" fmla="*/ 328254 h 652174"/>
                <a:gd name="connsiteX12" fmla="*/ 464104 w 1075004"/>
                <a:gd name="connsiteY12" fmla="*/ 328254 h 652174"/>
                <a:gd name="connsiteX13" fmla="*/ 447079 w 1075004"/>
                <a:gd name="connsiteY13" fmla="*/ 345279 h 652174"/>
                <a:gd name="connsiteX14" fmla="*/ 421371 w 1075004"/>
                <a:gd name="connsiteY14" fmla="*/ 345280 h 652174"/>
                <a:gd name="connsiteX15" fmla="*/ 421371 w 1075004"/>
                <a:gd name="connsiteY15" fmla="*/ 368602 h 652174"/>
                <a:gd name="connsiteX16" fmla="*/ 447078 w 1075004"/>
                <a:gd name="connsiteY16" fmla="*/ 368602 h 652174"/>
                <a:gd name="connsiteX17" fmla="*/ 464104 w 1075004"/>
                <a:gd name="connsiteY17" fmla="*/ 385628 h 652174"/>
                <a:gd name="connsiteX18" fmla="*/ 464104 w 1075004"/>
                <a:gd name="connsiteY18" fmla="*/ 385628 h 652174"/>
                <a:gd name="connsiteX19" fmla="*/ 447079 w 1075004"/>
                <a:gd name="connsiteY19" fmla="*/ 402653 h 652174"/>
                <a:gd name="connsiteX20" fmla="*/ 421371 w 1075004"/>
                <a:gd name="connsiteY20" fmla="*/ 402653 h 652174"/>
                <a:gd name="connsiteX21" fmla="*/ 421370 w 1075004"/>
                <a:gd name="connsiteY21" fmla="*/ 417163 h 652174"/>
                <a:gd name="connsiteX22" fmla="*/ 762268 w 1075004"/>
                <a:gd name="connsiteY22" fmla="*/ 381333 h 652174"/>
                <a:gd name="connsiteX23" fmla="*/ 780980 w 1075004"/>
                <a:gd name="connsiteY23" fmla="*/ 396486 h 652174"/>
                <a:gd name="connsiteX24" fmla="*/ 765828 w 1075004"/>
                <a:gd name="connsiteY24" fmla="*/ 415198 h 652174"/>
                <a:gd name="connsiteX25" fmla="*/ 415893 w 1075004"/>
                <a:gd name="connsiteY25" fmla="*/ 451978 h 652174"/>
                <a:gd name="connsiteX26" fmla="*/ 397181 w 1075004"/>
                <a:gd name="connsiteY26" fmla="*/ 436825 h 652174"/>
                <a:gd name="connsiteX27" fmla="*/ 398889 w 1075004"/>
                <a:gd name="connsiteY27" fmla="*/ 431061 h 652174"/>
                <a:gd name="connsiteX28" fmla="*/ 398669 w 1075004"/>
                <a:gd name="connsiteY28" fmla="*/ 430531 h 652174"/>
                <a:gd name="connsiteX29" fmla="*/ 398669 w 1075004"/>
                <a:gd name="connsiteY29" fmla="*/ 402653 h 652174"/>
                <a:gd name="connsiteX30" fmla="*/ 372962 w 1075004"/>
                <a:gd name="connsiteY30" fmla="*/ 402654 h 652174"/>
                <a:gd name="connsiteX31" fmla="*/ 355936 w 1075004"/>
                <a:gd name="connsiteY31" fmla="*/ 385628 h 652174"/>
                <a:gd name="connsiteX32" fmla="*/ 372962 w 1075004"/>
                <a:gd name="connsiteY32" fmla="*/ 368602 h 652174"/>
                <a:gd name="connsiteX33" fmla="*/ 398669 w 1075004"/>
                <a:gd name="connsiteY33" fmla="*/ 368602 h 652174"/>
                <a:gd name="connsiteX34" fmla="*/ 398670 w 1075004"/>
                <a:gd name="connsiteY34" fmla="*/ 345280 h 652174"/>
                <a:gd name="connsiteX35" fmla="*/ 372962 w 1075004"/>
                <a:gd name="connsiteY35" fmla="*/ 345280 h 652174"/>
                <a:gd name="connsiteX36" fmla="*/ 355936 w 1075004"/>
                <a:gd name="connsiteY36" fmla="*/ 328254 h 652174"/>
                <a:gd name="connsiteX37" fmla="*/ 372962 w 1075004"/>
                <a:gd name="connsiteY37" fmla="*/ 311229 h 652174"/>
                <a:gd name="connsiteX38" fmla="*/ 398669 w 1075004"/>
                <a:gd name="connsiteY38" fmla="*/ 311228 h 652174"/>
                <a:gd name="connsiteX39" fmla="*/ 398669 w 1075004"/>
                <a:gd name="connsiteY39" fmla="*/ 287906 h 652174"/>
                <a:gd name="connsiteX40" fmla="*/ 372962 w 1075004"/>
                <a:gd name="connsiteY40" fmla="*/ 287906 h 652174"/>
                <a:gd name="connsiteX41" fmla="*/ 355936 w 1075004"/>
                <a:gd name="connsiteY41" fmla="*/ 270881 h 652174"/>
                <a:gd name="connsiteX42" fmla="*/ 372962 w 1075004"/>
                <a:gd name="connsiteY42" fmla="*/ 253855 h 652174"/>
                <a:gd name="connsiteX43" fmla="*/ 398670 w 1075004"/>
                <a:gd name="connsiteY43" fmla="*/ 253855 h 652174"/>
                <a:gd name="connsiteX44" fmla="*/ 398670 w 1075004"/>
                <a:gd name="connsiteY44" fmla="*/ 226225 h 652174"/>
                <a:gd name="connsiteX45" fmla="*/ 399282 w 1075004"/>
                <a:gd name="connsiteY45" fmla="*/ 224746 h 652174"/>
                <a:gd name="connsiteX46" fmla="*/ 397876 w 1075004"/>
                <a:gd name="connsiteY46" fmla="*/ 220286 h 652174"/>
                <a:gd name="connsiteX47" fmla="*/ 416321 w 1075004"/>
                <a:gd name="connsiteY47" fmla="*/ 204808 h 652174"/>
                <a:gd name="connsiteX48" fmla="*/ 766843 w 1075004"/>
                <a:gd name="connsiteY48" fmla="*/ 235475 h 652174"/>
                <a:gd name="connsiteX49" fmla="*/ 782320 w 1075004"/>
                <a:gd name="connsiteY49" fmla="*/ 253920 h 652174"/>
                <a:gd name="connsiteX50" fmla="*/ 787242 w 1075004"/>
                <a:gd name="connsiteY50" fmla="*/ 326088 h 652174"/>
                <a:gd name="connsiteX51" fmla="*/ 785600 w 1075004"/>
                <a:gd name="connsiteY51" fmla="*/ 324446 h 652174"/>
                <a:gd name="connsiteX52" fmla="*/ 785600 w 1075004"/>
                <a:gd name="connsiteY52" fmla="*/ 237208 h 652174"/>
                <a:gd name="connsiteX53" fmla="*/ 722116 w 1075004"/>
                <a:gd name="connsiteY53" fmla="*/ 173723 h 652174"/>
                <a:gd name="connsiteX54" fmla="*/ 634876 w 1075004"/>
                <a:gd name="connsiteY54" fmla="*/ 173723 h 652174"/>
                <a:gd name="connsiteX55" fmla="*/ 556664 w 1075004"/>
                <a:gd name="connsiteY55" fmla="*/ 95510 h 652174"/>
                <a:gd name="connsiteX56" fmla="*/ 95508 w 1075004"/>
                <a:gd name="connsiteY56" fmla="*/ 95510 h 652174"/>
                <a:gd name="connsiteX57" fmla="*/ 0 w 1075004"/>
                <a:gd name="connsiteY57" fmla="*/ 326088 h 652174"/>
                <a:gd name="connsiteX58" fmla="*/ 95508 w 1075004"/>
                <a:gd name="connsiteY58" fmla="*/ 556666 h 652174"/>
                <a:gd name="connsiteX59" fmla="*/ 556665 w 1075004"/>
                <a:gd name="connsiteY59" fmla="*/ 556666 h 652174"/>
                <a:gd name="connsiteX60" fmla="*/ 634877 w 1075004"/>
                <a:gd name="connsiteY60" fmla="*/ 478453 h 652174"/>
                <a:gd name="connsiteX61" fmla="*/ 722116 w 1075004"/>
                <a:gd name="connsiteY61" fmla="*/ 478454 h 652174"/>
                <a:gd name="connsiteX62" fmla="*/ 785600 w 1075004"/>
                <a:gd name="connsiteY62" fmla="*/ 414969 h 652174"/>
                <a:gd name="connsiteX63" fmla="*/ 785600 w 1075004"/>
                <a:gd name="connsiteY63" fmla="*/ 327730 h 652174"/>
                <a:gd name="connsiteX64" fmla="*/ 893383 w 1075004"/>
                <a:gd name="connsiteY64" fmla="*/ 437431 h 652174"/>
                <a:gd name="connsiteX65" fmla="*/ 893383 w 1075004"/>
                <a:gd name="connsiteY65" fmla="*/ 214744 h 652174"/>
                <a:gd name="connsiteX66" fmla="*/ 864082 w 1075004"/>
                <a:gd name="connsiteY66" fmla="*/ 185443 h 652174"/>
                <a:gd name="connsiteX67" fmla="*/ 834781 w 1075004"/>
                <a:gd name="connsiteY67" fmla="*/ 214744 h 652174"/>
                <a:gd name="connsiteX68" fmla="*/ 834781 w 1075004"/>
                <a:gd name="connsiteY68" fmla="*/ 437432 h 652174"/>
                <a:gd name="connsiteX69" fmla="*/ 864082 w 1075004"/>
                <a:gd name="connsiteY69" fmla="*/ 466733 h 652174"/>
                <a:gd name="connsiteX70" fmla="*/ 864082 w 1075004"/>
                <a:gd name="connsiteY70" fmla="*/ 466732 h 652174"/>
                <a:gd name="connsiteX71" fmla="*/ 893383 w 1075004"/>
                <a:gd name="connsiteY71" fmla="*/ 437431 h 652174"/>
                <a:gd name="connsiteX72" fmla="*/ 984194 w 1075004"/>
                <a:gd name="connsiteY72" fmla="*/ 425711 h 652174"/>
                <a:gd name="connsiteX73" fmla="*/ 984193 w 1075004"/>
                <a:gd name="connsiteY73" fmla="*/ 226464 h 652174"/>
                <a:gd name="connsiteX74" fmla="*/ 954893 w 1075004"/>
                <a:gd name="connsiteY74" fmla="*/ 197163 h 652174"/>
                <a:gd name="connsiteX75" fmla="*/ 925591 w 1075004"/>
                <a:gd name="connsiteY75" fmla="*/ 226464 h 652174"/>
                <a:gd name="connsiteX76" fmla="*/ 925591 w 1075004"/>
                <a:gd name="connsiteY76" fmla="*/ 425711 h 652174"/>
                <a:gd name="connsiteX77" fmla="*/ 954893 w 1075004"/>
                <a:gd name="connsiteY77" fmla="*/ 455012 h 652174"/>
                <a:gd name="connsiteX78" fmla="*/ 954893 w 1075004"/>
                <a:gd name="connsiteY78" fmla="*/ 455012 h 652174"/>
                <a:gd name="connsiteX79" fmla="*/ 984194 w 1075004"/>
                <a:gd name="connsiteY79" fmla="*/ 425711 h 652174"/>
                <a:gd name="connsiteX80" fmla="*/ 1075004 w 1075004"/>
                <a:gd name="connsiteY80" fmla="*/ 402269 h 652174"/>
                <a:gd name="connsiteX81" fmla="*/ 1075004 w 1075004"/>
                <a:gd name="connsiteY81" fmla="*/ 249905 h 652174"/>
                <a:gd name="connsiteX82" fmla="*/ 1045703 w 1075004"/>
                <a:gd name="connsiteY82" fmla="*/ 220604 h 652174"/>
                <a:gd name="connsiteX83" fmla="*/ 1016402 w 1075004"/>
                <a:gd name="connsiteY83" fmla="*/ 249905 h 652174"/>
                <a:gd name="connsiteX84" fmla="*/ 1016402 w 1075004"/>
                <a:gd name="connsiteY84" fmla="*/ 402270 h 652174"/>
                <a:gd name="connsiteX85" fmla="*/ 1045703 w 1075004"/>
                <a:gd name="connsiteY85" fmla="*/ 431571 h 652174"/>
                <a:gd name="connsiteX86" fmla="*/ 1045703 w 1075004"/>
                <a:gd name="connsiteY86" fmla="*/ 431571 h 652174"/>
                <a:gd name="connsiteX87" fmla="*/ 1075004 w 1075004"/>
                <a:gd name="connsiteY87" fmla="*/ 402269 h 6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accent1"/>
                </a:solidFill>
              </a:endParaRPr>
            </a:p>
          </p:txBody>
        </p:sp>
      </p:grpSp>
      <p:grpSp>
        <p:nvGrpSpPr>
          <p:cNvPr id="42" name="Group 30">
            <a:extLst>
              <a:ext uri="{FF2B5EF4-FFF2-40B4-BE49-F238E27FC236}">
                <a16:creationId xmlns:a16="http://schemas.microsoft.com/office/drawing/2014/main" xmlns="" id="{C2FB9967-9854-4B67-AE17-EAB5F4D50E80}"/>
              </a:ext>
            </a:extLst>
          </p:cNvPr>
          <p:cNvGrpSpPr/>
          <p:nvPr/>
        </p:nvGrpSpPr>
        <p:grpSpPr>
          <a:xfrm flipH="1">
            <a:off x="348476" y="0"/>
            <a:ext cx="236875" cy="760585"/>
            <a:chOff x="1591607" y="-20084"/>
            <a:chExt cx="762976" cy="2449850"/>
          </a:xfrm>
        </p:grpSpPr>
        <p:sp>
          <p:nvSpPr>
            <p:cNvPr id="43" name="Rectangle 42">
              <a:extLst>
                <a:ext uri="{FF2B5EF4-FFF2-40B4-BE49-F238E27FC236}">
                  <a16:creationId xmlns:a16="http://schemas.microsoft.com/office/drawing/2014/main" xmlns="" id="{F3A6090F-3640-4E4B-B1B0-C3130EAE9E97}"/>
                </a:ext>
              </a:extLst>
            </p:cNvPr>
            <p:cNvSpPr/>
            <p:nvPr/>
          </p:nvSpPr>
          <p:spPr>
            <a:xfrm>
              <a:off x="1936171" y="-20084"/>
              <a:ext cx="72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bg2">
                    <a:lumMod val="50000"/>
                    <a:lumOff val="50000"/>
                  </a:schemeClr>
                </a:solidFill>
              </a:endParaRPr>
            </a:p>
          </p:txBody>
        </p:sp>
        <p:sp>
          <p:nvSpPr>
            <p:cNvPr id="44" name="Freeform: Shape 26">
              <a:extLst>
                <a:ext uri="{FF2B5EF4-FFF2-40B4-BE49-F238E27FC236}">
                  <a16:creationId xmlns:a16="http://schemas.microsoft.com/office/drawing/2014/main" xmlns="" id="{52B038E1-2D01-43D9-A6E4-FAABA6040D4C}"/>
                </a:ext>
              </a:extLst>
            </p:cNvPr>
            <p:cNvSpPr/>
            <p:nvPr/>
          </p:nvSpPr>
          <p:spPr>
            <a:xfrm rot="5400000" flipH="1">
              <a:off x="1344272" y="1419455"/>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8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8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7 w 1075004"/>
                <a:gd name="connsiteY22" fmla="*/ 381332 h 652173"/>
                <a:gd name="connsiteX23" fmla="*/ 780979 w 1075004"/>
                <a:gd name="connsiteY23" fmla="*/ 396485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69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69 w 1075004"/>
                <a:gd name="connsiteY43" fmla="*/ 253854 h 652173"/>
                <a:gd name="connsiteX44" fmla="*/ 398669 w 1075004"/>
                <a:gd name="connsiteY44" fmla="*/ 226224 h 652173"/>
                <a:gd name="connsiteX45" fmla="*/ 399282 w 1075004"/>
                <a:gd name="connsiteY45" fmla="*/ 224745 h 652173"/>
                <a:gd name="connsiteX46" fmla="*/ 397875 w 1075004"/>
                <a:gd name="connsiteY46" fmla="*/ 220285 h 652173"/>
                <a:gd name="connsiteX47" fmla="*/ 416320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5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4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3 h 652173"/>
                <a:gd name="connsiteX74" fmla="*/ 954892 w 1075004"/>
                <a:gd name="connsiteY74" fmla="*/ 197162 h 652173"/>
                <a:gd name="connsiteX75" fmla="*/ 925591 w 1075004"/>
                <a:gd name="connsiteY75" fmla="*/ 226463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3 w 1075004"/>
                <a:gd name="connsiteY81" fmla="*/ 249904 h 652173"/>
                <a:gd name="connsiteX82" fmla="*/ 1045703 w 1075004"/>
                <a:gd name="connsiteY82" fmla="*/ 220603 h 652173"/>
                <a:gd name="connsiteX83" fmla="*/ 1016401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bg2">
                    <a:lumMod val="50000"/>
                    <a:lumOff val="50000"/>
                  </a:schemeClr>
                </a:solidFill>
              </a:endParaRPr>
            </a:p>
          </p:txBody>
        </p:sp>
      </p:grpSp>
      <p:sp>
        <p:nvSpPr>
          <p:cNvPr id="45" name="Ellipse 44"/>
          <p:cNvSpPr/>
          <p:nvPr/>
        </p:nvSpPr>
        <p:spPr>
          <a:xfrm>
            <a:off x="8373439" y="4613097"/>
            <a:ext cx="614614" cy="386395"/>
          </a:xfrm>
          <a:prstGeom prst="ellipse">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accent1"/>
                </a:solidFill>
              </a:rPr>
              <a:t>24</a:t>
            </a:r>
            <a:endParaRPr lang="fr-FR" sz="1100" dirty="0">
              <a:solidFill>
                <a:schemeClr val="accent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4355"/>
        <p:cNvGrpSpPr/>
        <p:nvPr/>
      </p:nvGrpSpPr>
      <p:grpSpPr>
        <a:xfrm>
          <a:off x="0" y="0"/>
          <a:ext cx="0" cy="0"/>
          <a:chOff x="0" y="0"/>
          <a:chExt cx="0" cy="0"/>
        </a:xfrm>
      </p:grpSpPr>
      <p:grpSp>
        <p:nvGrpSpPr>
          <p:cNvPr id="4356" name="Google Shape;4356;p61"/>
          <p:cNvGrpSpPr/>
          <p:nvPr/>
        </p:nvGrpSpPr>
        <p:grpSpPr>
          <a:xfrm>
            <a:off x="973639" y="908314"/>
            <a:ext cx="6711431" cy="5390579"/>
            <a:chOff x="1675475" y="1579000"/>
            <a:chExt cx="2780694" cy="4217650"/>
          </a:xfrm>
        </p:grpSpPr>
        <p:sp>
          <p:nvSpPr>
            <p:cNvPr id="4357" name="Google Shape;4357;p61"/>
            <p:cNvSpPr/>
            <p:nvPr/>
          </p:nvSpPr>
          <p:spPr>
            <a:xfrm>
              <a:off x="1780976" y="1579000"/>
              <a:ext cx="2675193" cy="2840534"/>
            </a:xfrm>
            <a:custGeom>
              <a:avLst/>
              <a:gdLst/>
              <a:ahLst/>
              <a:cxnLst/>
              <a:rect l="l" t="t" r="r" b="b"/>
              <a:pathLst>
                <a:path w="13515" h="13265" extrusionOk="0">
                  <a:moveTo>
                    <a:pt x="1" y="1"/>
                  </a:moveTo>
                  <a:lnTo>
                    <a:pt x="351" y="13264"/>
                  </a:lnTo>
                  <a:lnTo>
                    <a:pt x="12998" y="13181"/>
                  </a:lnTo>
                  <a:lnTo>
                    <a:pt x="135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61"/>
            <p:cNvSpPr/>
            <p:nvPr/>
          </p:nvSpPr>
          <p:spPr>
            <a:xfrm>
              <a:off x="1675475" y="1579000"/>
              <a:ext cx="174981" cy="2840534"/>
            </a:xfrm>
            <a:custGeom>
              <a:avLst/>
              <a:gdLst/>
              <a:ahLst/>
              <a:cxnLst/>
              <a:rect l="l" t="t" r="r" b="b"/>
              <a:pathLst>
                <a:path w="884" h="13265" extrusionOk="0">
                  <a:moveTo>
                    <a:pt x="534" y="1"/>
                  </a:moveTo>
                  <a:lnTo>
                    <a:pt x="1" y="1"/>
                  </a:lnTo>
                  <a:lnTo>
                    <a:pt x="534" y="13264"/>
                  </a:lnTo>
                  <a:lnTo>
                    <a:pt x="884" y="13264"/>
                  </a:lnTo>
                  <a:close/>
                </a:path>
              </a:pathLst>
            </a:custGeom>
            <a:solidFill>
              <a:srgbClr val="FF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9" name="Google Shape;4359;p61"/>
            <p:cNvGrpSpPr/>
            <p:nvPr/>
          </p:nvGrpSpPr>
          <p:grpSpPr>
            <a:xfrm>
              <a:off x="2178369" y="4408611"/>
              <a:ext cx="1723593" cy="1388039"/>
              <a:chOff x="2178369" y="4408611"/>
              <a:chExt cx="1723593" cy="1388039"/>
            </a:xfrm>
          </p:grpSpPr>
          <p:sp>
            <p:nvSpPr>
              <p:cNvPr id="4360" name="Google Shape;4360;p61"/>
              <p:cNvSpPr/>
              <p:nvPr/>
            </p:nvSpPr>
            <p:spPr>
              <a:xfrm>
                <a:off x="3480753" y="4408611"/>
                <a:ext cx="143044" cy="1152702"/>
              </a:xfrm>
              <a:custGeom>
                <a:avLst/>
                <a:gdLst/>
                <a:ahLst/>
                <a:cxnLst/>
                <a:rect l="l" t="t" r="r" b="b"/>
                <a:pathLst>
                  <a:path w="668" h="5383" extrusionOk="0">
                    <a:moveTo>
                      <a:pt x="267" y="17"/>
                    </a:moveTo>
                    <a:lnTo>
                      <a:pt x="1" y="5382"/>
                    </a:lnTo>
                    <a:lnTo>
                      <a:pt x="267" y="5382"/>
                    </a:lnTo>
                    <a:lnTo>
                      <a:pt x="667" y="0"/>
                    </a:lnTo>
                    <a:close/>
                  </a:path>
                </a:pathLst>
              </a:custGeom>
              <a:solidFill>
                <a:srgbClr val="994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61"/>
              <p:cNvSpPr/>
              <p:nvPr/>
            </p:nvSpPr>
            <p:spPr>
              <a:xfrm>
                <a:off x="3395098" y="4408611"/>
                <a:ext cx="143044" cy="1152702"/>
              </a:xfrm>
              <a:custGeom>
                <a:avLst/>
                <a:gdLst/>
                <a:ahLst/>
                <a:cxnLst/>
                <a:rect l="l" t="t" r="r" b="b"/>
                <a:pathLst>
                  <a:path w="668" h="5383" extrusionOk="0">
                    <a:moveTo>
                      <a:pt x="401" y="5382"/>
                    </a:moveTo>
                    <a:lnTo>
                      <a:pt x="1" y="5382"/>
                    </a:lnTo>
                    <a:lnTo>
                      <a:pt x="17" y="0"/>
                    </a:lnTo>
                    <a:lnTo>
                      <a:pt x="667" y="17"/>
                    </a:lnTo>
                    <a:close/>
                  </a:path>
                </a:pathLst>
              </a:custGeom>
              <a:solidFill>
                <a:srgbClr val="7D0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61"/>
              <p:cNvSpPr/>
              <p:nvPr/>
            </p:nvSpPr>
            <p:spPr>
              <a:xfrm>
                <a:off x="3519940" y="4408611"/>
                <a:ext cx="103857" cy="349901"/>
              </a:xfrm>
              <a:custGeom>
                <a:avLst/>
                <a:gdLst/>
                <a:ahLst/>
                <a:cxnLst/>
                <a:rect l="l" t="t" r="r" b="b"/>
                <a:pathLst>
                  <a:path w="485" h="1634" extrusionOk="0">
                    <a:moveTo>
                      <a:pt x="417" y="1267"/>
                    </a:moveTo>
                    <a:lnTo>
                      <a:pt x="1" y="1633"/>
                    </a:lnTo>
                    <a:lnTo>
                      <a:pt x="84" y="17"/>
                    </a:lnTo>
                    <a:lnTo>
                      <a:pt x="484" y="0"/>
                    </a:lnTo>
                    <a:close/>
                  </a:path>
                </a:pathLst>
              </a:custGeom>
              <a:solidFill>
                <a:srgbClr val="BD0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61"/>
              <p:cNvSpPr/>
              <p:nvPr/>
            </p:nvSpPr>
            <p:spPr>
              <a:xfrm>
                <a:off x="2656538" y="4408611"/>
                <a:ext cx="100002" cy="1152702"/>
              </a:xfrm>
              <a:custGeom>
                <a:avLst/>
                <a:gdLst/>
                <a:ahLst/>
                <a:cxnLst/>
                <a:rect l="l" t="t" r="r" b="b"/>
                <a:pathLst>
                  <a:path w="467" h="5383" extrusionOk="0">
                    <a:moveTo>
                      <a:pt x="0" y="17"/>
                    </a:moveTo>
                    <a:lnTo>
                      <a:pt x="200" y="5382"/>
                    </a:lnTo>
                    <a:lnTo>
                      <a:pt x="467" y="5382"/>
                    </a:lnTo>
                    <a:lnTo>
                      <a:pt x="400" y="0"/>
                    </a:lnTo>
                    <a:close/>
                  </a:path>
                </a:pathLst>
              </a:custGeom>
              <a:solidFill>
                <a:srgbClr val="994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61"/>
              <p:cNvSpPr/>
              <p:nvPr/>
            </p:nvSpPr>
            <p:spPr>
              <a:xfrm>
                <a:off x="2513708" y="4408611"/>
                <a:ext cx="185871" cy="1152702"/>
              </a:xfrm>
              <a:custGeom>
                <a:avLst/>
                <a:gdLst/>
                <a:ahLst/>
                <a:cxnLst/>
                <a:rect l="l" t="t" r="r" b="b"/>
                <a:pathLst>
                  <a:path w="868" h="5383" extrusionOk="0">
                    <a:moveTo>
                      <a:pt x="867" y="5382"/>
                    </a:moveTo>
                    <a:lnTo>
                      <a:pt x="484" y="5382"/>
                    </a:lnTo>
                    <a:lnTo>
                      <a:pt x="1" y="0"/>
                    </a:lnTo>
                    <a:lnTo>
                      <a:pt x="667" y="17"/>
                    </a:lnTo>
                    <a:close/>
                  </a:path>
                </a:pathLst>
              </a:custGeom>
              <a:solidFill>
                <a:srgbClr val="7D0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61"/>
              <p:cNvSpPr/>
              <p:nvPr/>
            </p:nvSpPr>
            <p:spPr>
              <a:xfrm>
                <a:off x="2656538" y="4408611"/>
                <a:ext cx="92936" cy="349901"/>
              </a:xfrm>
              <a:custGeom>
                <a:avLst/>
                <a:gdLst/>
                <a:ahLst/>
                <a:cxnLst/>
                <a:rect l="l" t="t" r="r" b="b"/>
                <a:pathLst>
                  <a:path w="434" h="1634" extrusionOk="0">
                    <a:moveTo>
                      <a:pt x="434" y="1267"/>
                    </a:moveTo>
                    <a:lnTo>
                      <a:pt x="50" y="1633"/>
                    </a:lnTo>
                    <a:lnTo>
                      <a:pt x="0" y="17"/>
                    </a:lnTo>
                    <a:lnTo>
                      <a:pt x="400" y="0"/>
                    </a:lnTo>
                    <a:close/>
                  </a:path>
                </a:pathLst>
              </a:custGeom>
              <a:solidFill>
                <a:srgbClr val="BD0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61"/>
              <p:cNvSpPr/>
              <p:nvPr/>
            </p:nvSpPr>
            <p:spPr>
              <a:xfrm>
                <a:off x="2577949" y="5561099"/>
                <a:ext cx="1324012" cy="235551"/>
              </a:xfrm>
              <a:custGeom>
                <a:avLst/>
                <a:gdLst/>
                <a:ahLst/>
                <a:cxnLst/>
                <a:rect l="l" t="t" r="r" b="b"/>
                <a:pathLst>
                  <a:path w="6183" h="1100" extrusionOk="0">
                    <a:moveTo>
                      <a:pt x="1" y="0"/>
                    </a:moveTo>
                    <a:lnTo>
                      <a:pt x="6183" y="0"/>
                    </a:lnTo>
                    <a:lnTo>
                      <a:pt x="6083" y="1100"/>
                    </a:lnTo>
                    <a:lnTo>
                      <a:pt x="68" y="1100"/>
                    </a:lnTo>
                    <a:close/>
                  </a:path>
                </a:pathLst>
              </a:custGeom>
              <a:solidFill>
                <a:srgbClr val="AEA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61"/>
              <p:cNvSpPr/>
              <p:nvPr/>
            </p:nvSpPr>
            <p:spPr>
              <a:xfrm>
                <a:off x="2178369" y="5561099"/>
                <a:ext cx="414142" cy="235551"/>
              </a:xfrm>
              <a:custGeom>
                <a:avLst/>
                <a:gdLst/>
                <a:ahLst/>
                <a:cxnLst/>
                <a:rect l="l" t="t" r="r" b="b"/>
                <a:pathLst>
                  <a:path w="1934" h="1100" extrusionOk="0">
                    <a:moveTo>
                      <a:pt x="1867" y="0"/>
                    </a:moveTo>
                    <a:lnTo>
                      <a:pt x="1" y="150"/>
                    </a:lnTo>
                    <a:lnTo>
                      <a:pt x="201" y="1100"/>
                    </a:lnTo>
                    <a:lnTo>
                      <a:pt x="1934" y="1100"/>
                    </a:lnTo>
                    <a:close/>
                  </a:path>
                </a:pathLst>
              </a:custGeom>
              <a:solidFill>
                <a:srgbClr val="927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61"/>
              <p:cNvSpPr/>
              <p:nvPr/>
            </p:nvSpPr>
            <p:spPr>
              <a:xfrm>
                <a:off x="2749259" y="4626175"/>
                <a:ext cx="717361" cy="585452"/>
              </a:xfrm>
              <a:custGeom>
                <a:avLst/>
                <a:gdLst/>
                <a:ahLst/>
                <a:cxnLst/>
                <a:rect l="l" t="t" r="r" b="b"/>
                <a:pathLst>
                  <a:path w="3350" h="2734" extrusionOk="0">
                    <a:moveTo>
                      <a:pt x="1" y="2633"/>
                    </a:moveTo>
                    <a:lnTo>
                      <a:pt x="3350" y="1"/>
                    </a:lnTo>
                    <a:lnTo>
                      <a:pt x="3350" y="217"/>
                    </a:lnTo>
                    <a:lnTo>
                      <a:pt x="1" y="2733"/>
                    </a:lnTo>
                    <a:close/>
                  </a:path>
                </a:pathLst>
              </a:custGeom>
              <a:solidFill>
                <a:srgbClr val="7D0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61"/>
              <p:cNvSpPr/>
              <p:nvPr/>
            </p:nvSpPr>
            <p:spPr>
              <a:xfrm>
                <a:off x="2738553" y="4626175"/>
                <a:ext cx="721001" cy="585452"/>
              </a:xfrm>
              <a:custGeom>
                <a:avLst/>
                <a:gdLst/>
                <a:ahLst/>
                <a:cxnLst/>
                <a:rect l="l" t="t" r="r" b="b"/>
                <a:pathLst>
                  <a:path w="3367" h="2734" extrusionOk="0">
                    <a:moveTo>
                      <a:pt x="3367" y="2633"/>
                    </a:moveTo>
                    <a:lnTo>
                      <a:pt x="1" y="1"/>
                    </a:lnTo>
                    <a:lnTo>
                      <a:pt x="1" y="217"/>
                    </a:lnTo>
                    <a:lnTo>
                      <a:pt x="3367" y="2733"/>
                    </a:lnTo>
                    <a:close/>
                  </a:path>
                </a:pathLst>
              </a:custGeom>
              <a:solidFill>
                <a:srgbClr val="7D0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TextBox 14">
            <a:extLst>
              <a:ext uri="{FF2B5EF4-FFF2-40B4-BE49-F238E27FC236}">
                <a16:creationId xmlns:a16="http://schemas.microsoft.com/office/drawing/2014/main" xmlns="" id="{77781492-1FA1-4EE9-87A1-4997D4F01DB5}"/>
              </a:ext>
            </a:extLst>
          </p:cNvPr>
          <p:cNvSpPr txBox="1"/>
          <p:nvPr/>
        </p:nvSpPr>
        <p:spPr>
          <a:xfrm>
            <a:off x="2950707" y="2239524"/>
            <a:ext cx="2784295" cy="954107"/>
          </a:xfrm>
          <a:prstGeom prst="rect">
            <a:avLst/>
          </a:prstGeom>
          <a:noFill/>
        </p:spPr>
        <p:txBody>
          <a:bodyPr wrap="square" lIns="108000" rIns="108000" rtlCol="0">
            <a:spAutoFit/>
          </a:bodyPr>
          <a:lstStyle/>
          <a:p>
            <a:pPr algn="ctr"/>
            <a:r>
              <a:rPr lang="fr-FR" altLang="ko-KR" sz="2800" b="1" dirty="0" smtClean="0">
                <a:solidFill>
                  <a:schemeClr val="tx2"/>
                </a:solidFill>
                <a:cs typeface="Arial" pitchFamily="34" charset="0"/>
              </a:rPr>
              <a:t>Merci pour votre attention</a:t>
            </a:r>
            <a:endParaRPr lang="fr-FR" altLang="ko-KR" sz="2800" b="1" dirty="0">
              <a:solidFill>
                <a:schemeClr val="tx2"/>
              </a:solidFill>
              <a:cs typeface="Arial" pitchFamily="34" charset="0"/>
            </a:endParaRPr>
          </a:p>
        </p:txBody>
      </p:sp>
      <p:pic>
        <p:nvPicPr>
          <p:cNvPr id="23" name="Google Shape;5279;p75"/>
          <p:cNvPicPr preferRelativeResize="0"/>
          <p:nvPr/>
        </p:nvPicPr>
        <p:blipFill rotWithShape="1">
          <a:blip r:embed="rId3">
            <a:alphaModFix/>
          </a:blip>
          <a:srcRect l="4194" t="11228" r="4213" b="8854"/>
          <a:stretch/>
        </p:blipFill>
        <p:spPr>
          <a:xfrm>
            <a:off x="6215864" y="1094130"/>
            <a:ext cx="1218323" cy="1062939"/>
          </a:xfrm>
          <a:prstGeom prst="rect">
            <a:avLst/>
          </a:prstGeom>
          <a:noFill/>
          <a:ln>
            <a:noFill/>
          </a:ln>
        </p:spPr>
      </p:pic>
      <p:pic>
        <p:nvPicPr>
          <p:cNvPr id="25" name="Google Shape;5278;p75"/>
          <p:cNvPicPr preferRelativeResize="0"/>
          <p:nvPr/>
        </p:nvPicPr>
        <p:blipFill rotWithShape="1">
          <a:blip r:embed="rId4">
            <a:alphaModFix/>
          </a:blip>
          <a:srcRect/>
          <a:stretch/>
        </p:blipFill>
        <p:spPr>
          <a:xfrm>
            <a:off x="1553939" y="3195128"/>
            <a:ext cx="1161586" cy="116159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4647"/>
        <p:cNvGrpSpPr/>
        <p:nvPr/>
      </p:nvGrpSpPr>
      <p:grpSpPr>
        <a:xfrm>
          <a:off x="0" y="0"/>
          <a:ext cx="0" cy="0"/>
          <a:chOff x="0" y="0"/>
          <a:chExt cx="0" cy="0"/>
        </a:xfrm>
      </p:grpSpPr>
      <p:sp>
        <p:nvSpPr>
          <p:cNvPr id="14" name="TextBox 14">
            <a:extLst>
              <a:ext uri="{FF2B5EF4-FFF2-40B4-BE49-F238E27FC236}">
                <a16:creationId xmlns:a16="http://schemas.microsoft.com/office/drawing/2014/main" xmlns="" id="{77781492-1FA1-4EE9-87A1-4997D4F01DB5}"/>
              </a:ext>
            </a:extLst>
          </p:cNvPr>
          <p:cNvSpPr txBox="1"/>
          <p:nvPr/>
        </p:nvSpPr>
        <p:spPr>
          <a:xfrm>
            <a:off x="3065673" y="2523559"/>
            <a:ext cx="3497235" cy="523220"/>
          </a:xfrm>
          <a:prstGeom prst="rect">
            <a:avLst/>
          </a:prstGeom>
          <a:noFill/>
        </p:spPr>
        <p:txBody>
          <a:bodyPr wrap="square" lIns="108000" rIns="108000" rtlCol="0">
            <a:spAutoFit/>
          </a:bodyPr>
          <a:lstStyle/>
          <a:p>
            <a:r>
              <a:rPr lang="fr-FR" altLang="ko-KR" sz="2800" b="1" dirty="0" smtClean="0">
                <a:solidFill>
                  <a:schemeClr val="tx2"/>
                </a:solidFill>
                <a:cs typeface="Arial" pitchFamily="34" charset="0"/>
              </a:rPr>
              <a:t>Mise</a:t>
            </a:r>
            <a:r>
              <a:rPr lang="en-US" altLang="ko-KR" sz="2800" b="1" dirty="0" smtClean="0">
                <a:solidFill>
                  <a:schemeClr val="tx2"/>
                </a:solidFill>
                <a:cs typeface="Arial" pitchFamily="34" charset="0"/>
              </a:rPr>
              <a:t> </a:t>
            </a:r>
            <a:r>
              <a:rPr lang="fr-FR" altLang="ko-KR" sz="2800" b="1" dirty="0" smtClean="0">
                <a:solidFill>
                  <a:schemeClr val="tx2"/>
                </a:solidFill>
                <a:cs typeface="Arial" pitchFamily="34" charset="0"/>
              </a:rPr>
              <a:t>en</a:t>
            </a:r>
            <a:r>
              <a:rPr lang="en-US" altLang="ko-KR" sz="2800" b="1" dirty="0" smtClean="0">
                <a:solidFill>
                  <a:schemeClr val="tx2"/>
                </a:solidFill>
                <a:cs typeface="Arial" pitchFamily="34" charset="0"/>
              </a:rPr>
              <a:t> </a:t>
            </a:r>
            <a:r>
              <a:rPr lang="fr-FR" altLang="ko-KR" sz="2800" b="1" dirty="0" smtClean="0">
                <a:solidFill>
                  <a:schemeClr val="tx2"/>
                </a:solidFill>
                <a:cs typeface="Arial" pitchFamily="34" charset="0"/>
              </a:rPr>
              <a:t>contexte</a:t>
            </a:r>
            <a:endParaRPr lang="fr-FR" altLang="ko-KR" sz="2800" b="1" dirty="0">
              <a:solidFill>
                <a:schemeClr val="tx2"/>
              </a:solidFill>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1"/>
          <p:cNvSpPr txBox="1">
            <a:spLocks/>
          </p:cNvSpPr>
          <p:nvPr/>
        </p:nvSpPr>
        <p:spPr>
          <a:xfrm>
            <a:off x="627591" y="238252"/>
            <a:ext cx="3040284" cy="72424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800" dirty="0" smtClean="0">
                <a:ln w="0"/>
                <a:solidFill>
                  <a:schemeClr val="accent1"/>
                </a:solidFill>
                <a:latin typeface="Calibri" panose="020F0502020204030204" pitchFamily="34" charset="0"/>
                <a:cs typeface="Calibri" panose="020F0502020204030204" pitchFamily="34" charset="0"/>
              </a:rPr>
              <a:t>Définition Publicité:</a:t>
            </a:r>
            <a:endParaRPr lang="fr-FR" sz="2800" dirty="0">
              <a:ln w="0"/>
              <a:solidFill>
                <a:schemeClr val="accent1"/>
              </a:solidFill>
              <a:latin typeface="Calibri" panose="020F0502020204030204" pitchFamily="34" charset="0"/>
              <a:cs typeface="Calibri" panose="020F0502020204030204" pitchFamily="34" charset="0"/>
            </a:endParaRPr>
          </a:p>
        </p:txBody>
      </p:sp>
      <p:sp>
        <p:nvSpPr>
          <p:cNvPr id="4" name="ZoneTexte 3"/>
          <p:cNvSpPr txBox="1"/>
          <p:nvPr/>
        </p:nvSpPr>
        <p:spPr>
          <a:xfrm>
            <a:off x="627590" y="720202"/>
            <a:ext cx="7965216" cy="4339650"/>
          </a:xfrm>
          <a:prstGeom prst="rect">
            <a:avLst/>
          </a:prstGeom>
          <a:noFill/>
        </p:spPr>
        <p:txBody>
          <a:bodyPr wrap="square" rtlCol="0">
            <a:spAutoFit/>
          </a:bodyPr>
          <a:lstStyle/>
          <a:p>
            <a:pPr algn="just"/>
            <a:r>
              <a:rPr lang="fr-FR" sz="2300" dirty="0" smtClean="0"/>
              <a:t>La publicité est une forme de </a:t>
            </a:r>
            <a:r>
              <a:rPr lang="fr-FR" sz="2300" b="1" u="sng" dirty="0" smtClean="0"/>
              <a:t>communication marketing</a:t>
            </a:r>
            <a:r>
              <a:rPr lang="fr-FR" sz="2300" b="1" dirty="0" smtClean="0"/>
              <a:t> </a:t>
            </a:r>
            <a:r>
              <a:rPr lang="fr-FR" sz="2300" dirty="0" smtClean="0"/>
              <a:t>dont le but est de </a:t>
            </a:r>
            <a:r>
              <a:rPr lang="fr-FR" sz="2300" b="1" u="sng" dirty="0" smtClean="0"/>
              <a:t>promouvoir</a:t>
            </a:r>
            <a:r>
              <a:rPr lang="fr-FR" sz="2300" dirty="0" smtClean="0"/>
              <a:t> un produit, un service, une idée ou une organisation auprès d'un </a:t>
            </a:r>
            <a:r>
              <a:rPr lang="fr-FR" sz="2300" b="1" u="sng" dirty="0" smtClean="0"/>
              <a:t>public cible</a:t>
            </a:r>
            <a:r>
              <a:rPr lang="fr-FR" sz="2300" dirty="0" smtClean="0"/>
              <a:t>. Elle utilise divers </a:t>
            </a:r>
            <a:r>
              <a:rPr lang="fr-FR" sz="2300" b="1" u="sng" dirty="0" smtClean="0"/>
              <a:t>médias</a:t>
            </a:r>
            <a:r>
              <a:rPr lang="fr-FR" sz="2300" dirty="0" smtClean="0"/>
              <a:t> tels que la télévision, la radio, les journaux, les magazines, les médias sociaux, les panneaux d'affichage, et plus encore, pour </a:t>
            </a:r>
            <a:r>
              <a:rPr lang="fr-FR" sz="2300" b="1" u="sng" dirty="0" smtClean="0"/>
              <a:t>transmettre un messa</a:t>
            </a:r>
            <a:r>
              <a:rPr lang="fr-FR" sz="2300" u="sng" dirty="0" smtClean="0"/>
              <a:t>ge</a:t>
            </a:r>
            <a:r>
              <a:rPr lang="fr-FR" sz="2300" dirty="0" smtClean="0"/>
              <a:t> </a:t>
            </a:r>
            <a:r>
              <a:rPr lang="fr-FR" sz="2300" dirty="0" smtClean="0"/>
              <a:t>et </a:t>
            </a:r>
            <a:r>
              <a:rPr lang="fr-FR" sz="2300" dirty="0" smtClean="0"/>
              <a:t>inciter </a:t>
            </a:r>
            <a:r>
              <a:rPr lang="fr-FR" sz="2300" b="1" u="sng" dirty="0" smtClean="0"/>
              <a:t>les consommateurs</a:t>
            </a:r>
            <a:r>
              <a:rPr lang="fr-FR" sz="2300" b="1" dirty="0" smtClean="0"/>
              <a:t> </a:t>
            </a:r>
            <a:r>
              <a:rPr lang="fr-FR" sz="2300" dirty="0" smtClean="0"/>
              <a:t>à prendre une action spécifique, comme acheter un produit ou soutenir une cause.</a:t>
            </a:r>
          </a:p>
          <a:p>
            <a:pPr algn="just"/>
            <a:r>
              <a:rPr lang="fr-FR" sz="2300" dirty="0" smtClean="0"/>
              <a:t>Le fait d'exercer </a:t>
            </a:r>
            <a:r>
              <a:rPr lang="fr-FR" sz="2300" b="1" u="sng" dirty="0" smtClean="0"/>
              <a:t>une action psychologique</a:t>
            </a:r>
            <a:r>
              <a:rPr lang="fr-FR" sz="2300" dirty="0" smtClean="0"/>
              <a:t> sur le public à </a:t>
            </a:r>
            <a:r>
              <a:rPr lang="fr-FR" sz="2300" b="1" u="sng" dirty="0" smtClean="0"/>
              <a:t>des fins commerciales</a:t>
            </a:r>
            <a:r>
              <a:rPr lang="fr-FR" sz="2300" i="1" dirty="0" smtClean="0"/>
              <a:t>,</a:t>
            </a:r>
            <a:r>
              <a:rPr lang="fr-FR" sz="2300" dirty="0" smtClean="0"/>
              <a:t> de faire connaître un produit et d'inciter à </a:t>
            </a:r>
            <a:r>
              <a:rPr lang="fr-FR" sz="2300" b="1" u="sng" dirty="0" smtClean="0"/>
              <a:t>l'acquérir</a:t>
            </a:r>
            <a:r>
              <a:rPr lang="fr-FR" sz="2300" dirty="0" smtClean="0"/>
              <a:t>.</a:t>
            </a:r>
          </a:p>
        </p:txBody>
      </p:sp>
      <p:grpSp>
        <p:nvGrpSpPr>
          <p:cNvPr id="8" name="Group 31">
            <a:extLst>
              <a:ext uri="{FF2B5EF4-FFF2-40B4-BE49-F238E27FC236}">
                <a16:creationId xmlns:a16="http://schemas.microsoft.com/office/drawing/2014/main" xmlns="" id="{92D9A825-26F7-4AC0-AA66-A642F08B3FCC}"/>
              </a:ext>
            </a:extLst>
          </p:cNvPr>
          <p:cNvGrpSpPr/>
          <p:nvPr/>
        </p:nvGrpSpPr>
        <p:grpSpPr>
          <a:xfrm flipH="1">
            <a:off x="139051" y="-5513"/>
            <a:ext cx="236875" cy="1126633"/>
            <a:chOff x="808111" y="-1847"/>
            <a:chExt cx="762978" cy="3628896"/>
          </a:xfrm>
          <a:solidFill>
            <a:schemeClr val="accent2"/>
          </a:solidFill>
        </p:grpSpPr>
        <p:sp>
          <p:nvSpPr>
            <p:cNvPr id="9" name="Rectangle 8">
              <a:extLst>
                <a:ext uri="{FF2B5EF4-FFF2-40B4-BE49-F238E27FC236}">
                  <a16:creationId xmlns:a16="http://schemas.microsoft.com/office/drawing/2014/main" xmlns="" id="{67987A3D-8DA5-4431-823F-480685C7A5DC}"/>
                </a:ext>
              </a:extLst>
            </p:cNvPr>
            <p:cNvSpPr/>
            <p:nvPr/>
          </p:nvSpPr>
          <p:spPr>
            <a:xfrm>
              <a:off x="1152817" y="-1847"/>
              <a:ext cx="72000" cy="2377440"/>
            </a:xfrm>
            <a:prstGeom prst="rect">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accent1"/>
                </a:solidFill>
              </a:endParaRPr>
            </a:p>
          </p:txBody>
        </p:sp>
        <p:sp>
          <p:nvSpPr>
            <p:cNvPr id="10" name="Freeform: Shape 27">
              <a:extLst>
                <a:ext uri="{FF2B5EF4-FFF2-40B4-BE49-F238E27FC236}">
                  <a16:creationId xmlns:a16="http://schemas.microsoft.com/office/drawing/2014/main" xmlns="" id="{63E94029-08EA-46F5-9EA4-70C4B6B01CF4}"/>
                </a:ext>
              </a:extLst>
            </p:cNvPr>
            <p:cNvSpPr/>
            <p:nvPr/>
          </p:nvSpPr>
          <p:spPr>
            <a:xfrm rot="5400000" flipH="1">
              <a:off x="560777" y="2616737"/>
              <a:ext cx="1257646" cy="762978"/>
            </a:xfrm>
            <a:custGeom>
              <a:avLst/>
              <a:gdLst>
                <a:gd name="connsiteX0" fmla="*/ 782320 w 1075004"/>
                <a:gd name="connsiteY0" fmla="*/ 253920 h 652174"/>
                <a:gd name="connsiteX1" fmla="*/ 763875 w 1075004"/>
                <a:gd name="connsiteY1" fmla="*/ 269397 h 652174"/>
                <a:gd name="connsiteX2" fmla="*/ 421371 w 1075004"/>
                <a:gd name="connsiteY2" fmla="*/ 239432 h 652174"/>
                <a:gd name="connsiteX3" fmla="*/ 421370 w 1075004"/>
                <a:gd name="connsiteY3" fmla="*/ 253855 h 652174"/>
                <a:gd name="connsiteX4" fmla="*/ 447078 w 1075004"/>
                <a:gd name="connsiteY4" fmla="*/ 253855 h 652174"/>
                <a:gd name="connsiteX5" fmla="*/ 464104 w 1075004"/>
                <a:gd name="connsiteY5" fmla="*/ 270881 h 652174"/>
                <a:gd name="connsiteX6" fmla="*/ 464104 w 1075004"/>
                <a:gd name="connsiteY6" fmla="*/ 270880 h 652174"/>
                <a:gd name="connsiteX7" fmla="*/ 447079 w 1075004"/>
                <a:gd name="connsiteY7" fmla="*/ 287906 h 652174"/>
                <a:gd name="connsiteX8" fmla="*/ 421371 w 1075004"/>
                <a:gd name="connsiteY8" fmla="*/ 287906 h 652174"/>
                <a:gd name="connsiteX9" fmla="*/ 421371 w 1075004"/>
                <a:gd name="connsiteY9" fmla="*/ 311228 h 652174"/>
                <a:gd name="connsiteX10" fmla="*/ 447078 w 1075004"/>
                <a:gd name="connsiteY10" fmla="*/ 311228 h 652174"/>
                <a:gd name="connsiteX11" fmla="*/ 464104 w 1075004"/>
                <a:gd name="connsiteY11" fmla="*/ 328254 h 652174"/>
                <a:gd name="connsiteX12" fmla="*/ 464104 w 1075004"/>
                <a:gd name="connsiteY12" fmla="*/ 328254 h 652174"/>
                <a:gd name="connsiteX13" fmla="*/ 447079 w 1075004"/>
                <a:gd name="connsiteY13" fmla="*/ 345279 h 652174"/>
                <a:gd name="connsiteX14" fmla="*/ 421371 w 1075004"/>
                <a:gd name="connsiteY14" fmla="*/ 345280 h 652174"/>
                <a:gd name="connsiteX15" fmla="*/ 421371 w 1075004"/>
                <a:gd name="connsiteY15" fmla="*/ 368602 h 652174"/>
                <a:gd name="connsiteX16" fmla="*/ 447078 w 1075004"/>
                <a:gd name="connsiteY16" fmla="*/ 368602 h 652174"/>
                <a:gd name="connsiteX17" fmla="*/ 464104 w 1075004"/>
                <a:gd name="connsiteY17" fmla="*/ 385628 h 652174"/>
                <a:gd name="connsiteX18" fmla="*/ 464104 w 1075004"/>
                <a:gd name="connsiteY18" fmla="*/ 385628 h 652174"/>
                <a:gd name="connsiteX19" fmla="*/ 447079 w 1075004"/>
                <a:gd name="connsiteY19" fmla="*/ 402653 h 652174"/>
                <a:gd name="connsiteX20" fmla="*/ 421371 w 1075004"/>
                <a:gd name="connsiteY20" fmla="*/ 402653 h 652174"/>
                <a:gd name="connsiteX21" fmla="*/ 421370 w 1075004"/>
                <a:gd name="connsiteY21" fmla="*/ 417163 h 652174"/>
                <a:gd name="connsiteX22" fmla="*/ 762268 w 1075004"/>
                <a:gd name="connsiteY22" fmla="*/ 381333 h 652174"/>
                <a:gd name="connsiteX23" fmla="*/ 780980 w 1075004"/>
                <a:gd name="connsiteY23" fmla="*/ 396486 h 652174"/>
                <a:gd name="connsiteX24" fmla="*/ 765828 w 1075004"/>
                <a:gd name="connsiteY24" fmla="*/ 415198 h 652174"/>
                <a:gd name="connsiteX25" fmla="*/ 415893 w 1075004"/>
                <a:gd name="connsiteY25" fmla="*/ 451978 h 652174"/>
                <a:gd name="connsiteX26" fmla="*/ 397181 w 1075004"/>
                <a:gd name="connsiteY26" fmla="*/ 436825 h 652174"/>
                <a:gd name="connsiteX27" fmla="*/ 398889 w 1075004"/>
                <a:gd name="connsiteY27" fmla="*/ 431061 h 652174"/>
                <a:gd name="connsiteX28" fmla="*/ 398669 w 1075004"/>
                <a:gd name="connsiteY28" fmla="*/ 430531 h 652174"/>
                <a:gd name="connsiteX29" fmla="*/ 398669 w 1075004"/>
                <a:gd name="connsiteY29" fmla="*/ 402653 h 652174"/>
                <a:gd name="connsiteX30" fmla="*/ 372962 w 1075004"/>
                <a:gd name="connsiteY30" fmla="*/ 402654 h 652174"/>
                <a:gd name="connsiteX31" fmla="*/ 355936 w 1075004"/>
                <a:gd name="connsiteY31" fmla="*/ 385628 h 652174"/>
                <a:gd name="connsiteX32" fmla="*/ 372962 w 1075004"/>
                <a:gd name="connsiteY32" fmla="*/ 368602 h 652174"/>
                <a:gd name="connsiteX33" fmla="*/ 398669 w 1075004"/>
                <a:gd name="connsiteY33" fmla="*/ 368602 h 652174"/>
                <a:gd name="connsiteX34" fmla="*/ 398670 w 1075004"/>
                <a:gd name="connsiteY34" fmla="*/ 345280 h 652174"/>
                <a:gd name="connsiteX35" fmla="*/ 372962 w 1075004"/>
                <a:gd name="connsiteY35" fmla="*/ 345280 h 652174"/>
                <a:gd name="connsiteX36" fmla="*/ 355936 w 1075004"/>
                <a:gd name="connsiteY36" fmla="*/ 328254 h 652174"/>
                <a:gd name="connsiteX37" fmla="*/ 372962 w 1075004"/>
                <a:gd name="connsiteY37" fmla="*/ 311229 h 652174"/>
                <a:gd name="connsiteX38" fmla="*/ 398669 w 1075004"/>
                <a:gd name="connsiteY38" fmla="*/ 311228 h 652174"/>
                <a:gd name="connsiteX39" fmla="*/ 398669 w 1075004"/>
                <a:gd name="connsiteY39" fmla="*/ 287906 h 652174"/>
                <a:gd name="connsiteX40" fmla="*/ 372962 w 1075004"/>
                <a:gd name="connsiteY40" fmla="*/ 287906 h 652174"/>
                <a:gd name="connsiteX41" fmla="*/ 355936 w 1075004"/>
                <a:gd name="connsiteY41" fmla="*/ 270881 h 652174"/>
                <a:gd name="connsiteX42" fmla="*/ 372962 w 1075004"/>
                <a:gd name="connsiteY42" fmla="*/ 253855 h 652174"/>
                <a:gd name="connsiteX43" fmla="*/ 398670 w 1075004"/>
                <a:gd name="connsiteY43" fmla="*/ 253855 h 652174"/>
                <a:gd name="connsiteX44" fmla="*/ 398670 w 1075004"/>
                <a:gd name="connsiteY44" fmla="*/ 226225 h 652174"/>
                <a:gd name="connsiteX45" fmla="*/ 399282 w 1075004"/>
                <a:gd name="connsiteY45" fmla="*/ 224746 h 652174"/>
                <a:gd name="connsiteX46" fmla="*/ 397876 w 1075004"/>
                <a:gd name="connsiteY46" fmla="*/ 220286 h 652174"/>
                <a:gd name="connsiteX47" fmla="*/ 416321 w 1075004"/>
                <a:gd name="connsiteY47" fmla="*/ 204808 h 652174"/>
                <a:gd name="connsiteX48" fmla="*/ 766843 w 1075004"/>
                <a:gd name="connsiteY48" fmla="*/ 235475 h 652174"/>
                <a:gd name="connsiteX49" fmla="*/ 782320 w 1075004"/>
                <a:gd name="connsiteY49" fmla="*/ 253920 h 652174"/>
                <a:gd name="connsiteX50" fmla="*/ 787242 w 1075004"/>
                <a:gd name="connsiteY50" fmla="*/ 326088 h 652174"/>
                <a:gd name="connsiteX51" fmla="*/ 785600 w 1075004"/>
                <a:gd name="connsiteY51" fmla="*/ 324446 h 652174"/>
                <a:gd name="connsiteX52" fmla="*/ 785600 w 1075004"/>
                <a:gd name="connsiteY52" fmla="*/ 237208 h 652174"/>
                <a:gd name="connsiteX53" fmla="*/ 722116 w 1075004"/>
                <a:gd name="connsiteY53" fmla="*/ 173723 h 652174"/>
                <a:gd name="connsiteX54" fmla="*/ 634876 w 1075004"/>
                <a:gd name="connsiteY54" fmla="*/ 173723 h 652174"/>
                <a:gd name="connsiteX55" fmla="*/ 556664 w 1075004"/>
                <a:gd name="connsiteY55" fmla="*/ 95510 h 652174"/>
                <a:gd name="connsiteX56" fmla="*/ 95508 w 1075004"/>
                <a:gd name="connsiteY56" fmla="*/ 95510 h 652174"/>
                <a:gd name="connsiteX57" fmla="*/ 0 w 1075004"/>
                <a:gd name="connsiteY57" fmla="*/ 326088 h 652174"/>
                <a:gd name="connsiteX58" fmla="*/ 95508 w 1075004"/>
                <a:gd name="connsiteY58" fmla="*/ 556666 h 652174"/>
                <a:gd name="connsiteX59" fmla="*/ 556665 w 1075004"/>
                <a:gd name="connsiteY59" fmla="*/ 556666 h 652174"/>
                <a:gd name="connsiteX60" fmla="*/ 634877 w 1075004"/>
                <a:gd name="connsiteY60" fmla="*/ 478453 h 652174"/>
                <a:gd name="connsiteX61" fmla="*/ 722116 w 1075004"/>
                <a:gd name="connsiteY61" fmla="*/ 478454 h 652174"/>
                <a:gd name="connsiteX62" fmla="*/ 785600 w 1075004"/>
                <a:gd name="connsiteY62" fmla="*/ 414969 h 652174"/>
                <a:gd name="connsiteX63" fmla="*/ 785600 w 1075004"/>
                <a:gd name="connsiteY63" fmla="*/ 327730 h 652174"/>
                <a:gd name="connsiteX64" fmla="*/ 893383 w 1075004"/>
                <a:gd name="connsiteY64" fmla="*/ 437431 h 652174"/>
                <a:gd name="connsiteX65" fmla="*/ 893383 w 1075004"/>
                <a:gd name="connsiteY65" fmla="*/ 214744 h 652174"/>
                <a:gd name="connsiteX66" fmla="*/ 864082 w 1075004"/>
                <a:gd name="connsiteY66" fmla="*/ 185443 h 652174"/>
                <a:gd name="connsiteX67" fmla="*/ 834781 w 1075004"/>
                <a:gd name="connsiteY67" fmla="*/ 214744 h 652174"/>
                <a:gd name="connsiteX68" fmla="*/ 834781 w 1075004"/>
                <a:gd name="connsiteY68" fmla="*/ 437432 h 652174"/>
                <a:gd name="connsiteX69" fmla="*/ 864082 w 1075004"/>
                <a:gd name="connsiteY69" fmla="*/ 466733 h 652174"/>
                <a:gd name="connsiteX70" fmla="*/ 864082 w 1075004"/>
                <a:gd name="connsiteY70" fmla="*/ 466732 h 652174"/>
                <a:gd name="connsiteX71" fmla="*/ 893383 w 1075004"/>
                <a:gd name="connsiteY71" fmla="*/ 437431 h 652174"/>
                <a:gd name="connsiteX72" fmla="*/ 984194 w 1075004"/>
                <a:gd name="connsiteY72" fmla="*/ 425711 h 652174"/>
                <a:gd name="connsiteX73" fmla="*/ 984193 w 1075004"/>
                <a:gd name="connsiteY73" fmla="*/ 226464 h 652174"/>
                <a:gd name="connsiteX74" fmla="*/ 954893 w 1075004"/>
                <a:gd name="connsiteY74" fmla="*/ 197163 h 652174"/>
                <a:gd name="connsiteX75" fmla="*/ 925591 w 1075004"/>
                <a:gd name="connsiteY75" fmla="*/ 226464 h 652174"/>
                <a:gd name="connsiteX76" fmla="*/ 925591 w 1075004"/>
                <a:gd name="connsiteY76" fmla="*/ 425711 h 652174"/>
                <a:gd name="connsiteX77" fmla="*/ 954893 w 1075004"/>
                <a:gd name="connsiteY77" fmla="*/ 455012 h 652174"/>
                <a:gd name="connsiteX78" fmla="*/ 954893 w 1075004"/>
                <a:gd name="connsiteY78" fmla="*/ 455012 h 652174"/>
                <a:gd name="connsiteX79" fmla="*/ 984194 w 1075004"/>
                <a:gd name="connsiteY79" fmla="*/ 425711 h 652174"/>
                <a:gd name="connsiteX80" fmla="*/ 1075004 w 1075004"/>
                <a:gd name="connsiteY80" fmla="*/ 402269 h 652174"/>
                <a:gd name="connsiteX81" fmla="*/ 1075004 w 1075004"/>
                <a:gd name="connsiteY81" fmla="*/ 249905 h 652174"/>
                <a:gd name="connsiteX82" fmla="*/ 1045703 w 1075004"/>
                <a:gd name="connsiteY82" fmla="*/ 220604 h 652174"/>
                <a:gd name="connsiteX83" fmla="*/ 1016402 w 1075004"/>
                <a:gd name="connsiteY83" fmla="*/ 249905 h 652174"/>
                <a:gd name="connsiteX84" fmla="*/ 1016402 w 1075004"/>
                <a:gd name="connsiteY84" fmla="*/ 402270 h 652174"/>
                <a:gd name="connsiteX85" fmla="*/ 1045703 w 1075004"/>
                <a:gd name="connsiteY85" fmla="*/ 431571 h 652174"/>
                <a:gd name="connsiteX86" fmla="*/ 1045703 w 1075004"/>
                <a:gd name="connsiteY86" fmla="*/ 431571 h 652174"/>
                <a:gd name="connsiteX87" fmla="*/ 1075004 w 1075004"/>
                <a:gd name="connsiteY87" fmla="*/ 402269 h 6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accent1"/>
                </a:solidFill>
              </a:endParaRPr>
            </a:p>
          </p:txBody>
        </p:sp>
      </p:grpSp>
      <p:grpSp>
        <p:nvGrpSpPr>
          <p:cNvPr id="11" name="Group 30">
            <a:extLst>
              <a:ext uri="{FF2B5EF4-FFF2-40B4-BE49-F238E27FC236}">
                <a16:creationId xmlns:a16="http://schemas.microsoft.com/office/drawing/2014/main" xmlns="" id="{C2FB9967-9854-4B67-AE17-EAB5F4D50E80}"/>
              </a:ext>
            </a:extLst>
          </p:cNvPr>
          <p:cNvGrpSpPr/>
          <p:nvPr/>
        </p:nvGrpSpPr>
        <p:grpSpPr>
          <a:xfrm flipH="1">
            <a:off x="348476" y="0"/>
            <a:ext cx="236875" cy="760585"/>
            <a:chOff x="1591607" y="-20084"/>
            <a:chExt cx="762976" cy="2449850"/>
          </a:xfrm>
        </p:grpSpPr>
        <p:sp>
          <p:nvSpPr>
            <p:cNvPr id="12" name="Rectangle 11">
              <a:extLst>
                <a:ext uri="{FF2B5EF4-FFF2-40B4-BE49-F238E27FC236}">
                  <a16:creationId xmlns:a16="http://schemas.microsoft.com/office/drawing/2014/main" xmlns="" id="{F3A6090F-3640-4E4B-B1B0-C3130EAE9E97}"/>
                </a:ext>
              </a:extLst>
            </p:cNvPr>
            <p:cNvSpPr/>
            <p:nvPr/>
          </p:nvSpPr>
          <p:spPr>
            <a:xfrm>
              <a:off x="1936171" y="-20084"/>
              <a:ext cx="72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bg2">
                    <a:lumMod val="50000"/>
                    <a:lumOff val="50000"/>
                  </a:schemeClr>
                </a:solidFill>
              </a:endParaRPr>
            </a:p>
          </p:txBody>
        </p:sp>
        <p:sp>
          <p:nvSpPr>
            <p:cNvPr id="13" name="Freeform: Shape 26">
              <a:extLst>
                <a:ext uri="{FF2B5EF4-FFF2-40B4-BE49-F238E27FC236}">
                  <a16:creationId xmlns:a16="http://schemas.microsoft.com/office/drawing/2014/main" xmlns="" id="{52B038E1-2D01-43D9-A6E4-FAABA6040D4C}"/>
                </a:ext>
              </a:extLst>
            </p:cNvPr>
            <p:cNvSpPr/>
            <p:nvPr/>
          </p:nvSpPr>
          <p:spPr>
            <a:xfrm rot="5400000" flipH="1">
              <a:off x="1344272" y="1419455"/>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8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8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7 w 1075004"/>
                <a:gd name="connsiteY22" fmla="*/ 381332 h 652173"/>
                <a:gd name="connsiteX23" fmla="*/ 780979 w 1075004"/>
                <a:gd name="connsiteY23" fmla="*/ 396485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69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69 w 1075004"/>
                <a:gd name="connsiteY43" fmla="*/ 253854 h 652173"/>
                <a:gd name="connsiteX44" fmla="*/ 398669 w 1075004"/>
                <a:gd name="connsiteY44" fmla="*/ 226224 h 652173"/>
                <a:gd name="connsiteX45" fmla="*/ 399282 w 1075004"/>
                <a:gd name="connsiteY45" fmla="*/ 224745 h 652173"/>
                <a:gd name="connsiteX46" fmla="*/ 397875 w 1075004"/>
                <a:gd name="connsiteY46" fmla="*/ 220285 h 652173"/>
                <a:gd name="connsiteX47" fmla="*/ 416320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5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4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3 h 652173"/>
                <a:gd name="connsiteX74" fmla="*/ 954892 w 1075004"/>
                <a:gd name="connsiteY74" fmla="*/ 197162 h 652173"/>
                <a:gd name="connsiteX75" fmla="*/ 925591 w 1075004"/>
                <a:gd name="connsiteY75" fmla="*/ 226463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3 w 1075004"/>
                <a:gd name="connsiteY81" fmla="*/ 249904 h 652173"/>
                <a:gd name="connsiteX82" fmla="*/ 1045703 w 1075004"/>
                <a:gd name="connsiteY82" fmla="*/ 220603 h 652173"/>
                <a:gd name="connsiteX83" fmla="*/ 1016401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bg2">
                    <a:lumMod val="50000"/>
                    <a:lumOff val="50000"/>
                  </a:schemeClr>
                </a:solidFill>
              </a:endParaRPr>
            </a:p>
          </p:txBody>
        </p:sp>
      </p:grpSp>
      <p:sp>
        <p:nvSpPr>
          <p:cNvPr id="14" name="Ellipse 13"/>
          <p:cNvSpPr/>
          <p:nvPr/>
        </p:nvSpPr>
        <p:spPr>
          <a:xfrm>
            <a:off x="8601657" y="4613097"/>
            <a:ext cx="386395" cy="386395"/>
          </a:xfrm>
          <a:prstGeom prst="ellipse">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accent1"/>
                </a:solidFill>
              </a:rPr>
              <a:t>4</a:t>
            </a:r>
            <a:endParaRPr lang="fr-FR" dirty="0">
              <a:solidFill>
                <a:schemeClr val="accent1"/>
              </a:solidFill>
            </a:endParaRPr>
          </a:p>
        </p:txBody>
      </p:sp>
    </p:spTree>
    <p:extLst>
      <p:ext uri="{BB962C8B-B14F-4D97-AF65-F5344CB8AC3E}">
        <p14:creationId xmlns:p14="http://schemas.microsoft.com/office/powerpoint/2010/main" val="1701587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1"/>
          <p:cNvSpPr txBox="1">
            <a:spLocks/>
          </p:cNvSpPr>
          <p:nvPr/>
        </p:nvSpPr>
        <p:spPr>
          <a:xfrm>
            <a:off x="627590" y="299896"/>
            <a:ext cx="5675723" cy="72424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800" dirty="0" smtClean="0">
                <a:ln w="0"/>
                <a:solidFill>
                  <a:schemeClr val="accent1"/>
                </a:solidFill>
                <a:latin typeface="Calibri" panose="020F0502020204030204" pitchFamily="34" charset="0"/>
                <a:cs typeface="Calibri" panose="020F0502020204030204" pitchFamily="34" charset="0"/>
              </a:rPr>
              <a:t>Définition Alternative:</a:t>
            </a:r>
            <a:endParaRPr lang="fr-FR" sz="2800" dirty="0">
              <a:ln w="0"/>
              <a:solidFill>
                <a:schemeClr val="accent1"/>
              </a:solidFill>
              <a:latin typeface="Calibri" panose="020F0502020204030204" pitchFamily="34" charset="0"/>
              <a:cs typeface="Calibri" panose="020F0502020204030204" pitchFamily="34" charset="0"/>
            </a:endParaRPr>
          </a:p>
        </p:txBody>
      </p:sp>
      <p:sp>
        <p:nvSpPr>
          <p:cNvPr id="4" name="ZoneTexte 3"/>
          <p:cNvSpPr txBox="1"/>
          <p:nvPr/>
        </p:nvSpPr>
        <p:spPr>
          <a:xfrm>
            <a:off x="627590" y="864038"/>
            <a:ext cx="7965216" cy="3785652"/>
          </a:xfrm>
          <a:prstGeom prst="rect">
            <a:avLst/>
          </a:prstGeom>
          <a:noFill/>
        </p:spPr>
        <p:txBody>
          <a:bodyPr wrap="square" rtlCol="0">
            <a:spAutoFit/>
          </a:bodyPr>
          <a:lstStyle/>
          <a:p>
            <a:pPr algn="just"/>
            <a:r>
              <a:rPr lang="fr-FR" sz="2400" dirty="0"/>
              <a:t>Le terme "alternative" fait référence à quelque chose qui offre une </a:t>
            </a:r>
            <a:r>
              <a:rPr lang="fr-FR" sz="2400" b="1" u="sng" dirty="0"/>
              <a:t>option différente</a:t>
            </a:r>
            <a:r>
              <a:rPr lang="fr-FR" sz="2400" dirty="0"/>
              <a:t> ou une possibilité de choix par rapport à ce qui est considéré comme </a:t>
            </a:r>
            <a:r>
              <a:rPr lang="fr-FR" sz="2400" b="1" u="sng" dirty="0"/>
              <a:t>traditionnel, conventionnel ou habituel</a:t>
            </a:r>
            <a:r>
              <a:rPr lang="fr-FR" sz="2400" dirty="0"/>
              <a:t>. Une alternative propose une </a:t>
            </a:r>
            <a:r>
              <a:rPr lang="fr-FR" sz="2400" b="1" u="sng" dirty="0"/>
              <a:t>autre manière</a:t>
            </a:r>
            <a:r>
              <a:rPr lang="fr-FR" sz="2400" dirty="0"/>
              <a:t> de faire ou de penser, souvent en proposant une approche différente ou une </a:t>
            </a:r>
            <a:r>
              <a:rPr lang="fr-FR" sz="2400" b="1" u="sng" dirty="0"/>
              <a:t>solution différente</a:t>
            </a:r>
            <a:r>
              <a:rPr lang="fr-FR" sz="2400" dirty="0"/>
              <a:t> à un problème donné. Dans divers contextes, "alternative" peut également signifier un choix qui diffère des options principales ou établies, offrant </a:t>
            </a:r>
            <a:r>
              <a:rPr lang="fr-FR" sz="2400" b="1" u="sng" dirty="0"/>
              <a:t>une diversité</a:t>
            </a:r>
            <a:r>
              <a:rPr lang="fr-FR" sz="2400" dirty="0"/>
              <a:t> ou </a:t>
            </a:r>
            <a:r>
              <a:rPr lang="fr-FR" sz="2400" b="1" u="sng" dirty="0"/>
              <a:t>une variété d'options</a:t>
            </a:r>
            <a:r>
              <a:rPr lang="fr-FR" sz="2400" dirty="0"/>
              <a:t> aux individus ou aux groupes.</a:t>
            </a:r>
          </a:p>
        </p:txBody>
      </p:sp>
      <p:grpSp>
        <p:nvGrpSpPr>
          <p:cNvPr id="8" name="Group 31">
            <a:extLst>
              <a:ext uri="{FF2B5EF4-FFF2-40B4-BE49-F238E27FC236}">
                <a16:creationId xmlns:a16="http://schemas.microsoft.com/office/drawing/2014/main" xmlns="" id="{92D9A825-26F7-4AC0-AA66-A642F08B3FCC}"/>
              </a:ext>
            </a:extLst>
          </p:cNvPr>
          <p:cNvGrpSpPr/>
          <p:nvPr/>
        </p:nvGrpSpPr>
        <p:grpSpPr>
          <a:xfrm flipH="1">
            <a:off x="139051" y="-5513"/>
            <a:ext cx="236875" cy="1126633"/>
            <a:chOff x="808111" y="-1847"/>
            <a:chExt cx="762978" cy="3628896"/>
          </a:xfrm>
          <a:solidFill>
            <a:schemeClr val="accent2"/>
          </a:solidFill>
        </p:grpSpPr>
        <p:sp>
          <p:nvSpPr>
            <p:cNvPr id="9" name="Rectangle 8">
              <a:extLst>
                <a:ext uri="{FF2B5EF4-FFF2-40B4-BE49-F238E27FC236}">
                  <a16:creationId xmlns:a16="http://schemas.microsoft.com/office/drawing/2014/main" xmlns="" id="{67987A3D-8DA5-4431-823F-480685C7A5DC}"/>
                </a:ext>
              </a:extLst>
            </p:cNvPr>
            <p:cNvSpPr/>
            <p:nvPr/>
          </p:nvSpPr>
          <p:spPr>
            <a:xfrm>
              <a:off x="1152817" y="-1847"/>
              <a:ext cx="72000" cy="2377440"/>
            </a:xfrm>
            <a:prstGeom prst="rect">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accent1"/>
                </a:solidFill>
              </a:endParaRPr>
            </a:p>
          </p:txBody>
        </p:sp>
        <p:sp>
          <p:nvSpPr>
            <p:cNvPr id="10" name="Freeform: Shape 27">
              <a:extLst>
                <a:ext uri="{FF2B5EF4-FFF2-40B4-BE49-F238E27FC236}">
                  <a16:creationId xmlns:a16="http://schemas.microsoft.com/office/drawing/2014/main" xmlns="" id="{63E94029-08EA-46F5-9EA4-70C4B6B01CF4}"/>
                </a:ext>
              </a:extLst>
            </p:cNvPr>
            <p:cNvSpPr/>
            <p:nvPr/>
          </p:nvSpPr>
          <p:spPr>
            <a:xfrm rot="5400000" flipH="1">
              <a:off x="560777" y="2616737"/>
              <a:ext cx="1257646" cy="762978"/>
            </a:xfrm>
            <a:custGeom>
              <a:avLst/>
              <a:gdLst>
                <a:gd name="connsiteX0" fmla="*/ 782320 w 1075004"/>
                <a:gd name="connsiteY0" fmla="*/ 253920 h 652174"/>
                <a:gd name="connsiteX1" fmla="*/ 763875 w 1075004"/>
                <a:gd name="connsiteY1" fmla="*/ 269397 h 652174"/>
                <a:gd name="connsiteX2" fmla="*/ 421371 w 1075004"/>
                <a:gd name="connsiteY2" fmla="*/ 239432 h 652174"/>
                <a:gd name="connsiteX3" fmla="*/ 421370 w 1075004"/>
                <a:gd name="connsiteY3" fmla="*/ 253855 h 652174"/>
                <a:gd name="connsiteX4" fmla="*/ 447078 w 1075004"/>
                <a:gd name="connsiteY4" fmla="*/ 253855 h 652174"/>
                <a:gd name="connsiteX5" fmla="*/ 464104 w 1075004"/>
                <a:gd name="connsiteY5" fmla="*/ 270881 h 652174"/>
                <a:gd name="connsiteX6" fmla="*/ 464104 w 1075004"/>
                <a:gd name="connsiteY6" fmla="*/ 270880 h 652174"/>
                <a:gd name="connsiteX7" fmla="*/ 447079 w 1075004"/>
                <a:gd name="connsiteY7" fmla="*/ 287906 h 652174"/>
                <a:gd name="connsiteX8" fmla="*/ 421371 w 1075004"/>
                <a:gd name="connsiteY8" fmla="*/ 287906 h 652174"/>
                <a:gd name="connsiteX9" fmla="*/ 421371 w 1075004"/>
                <a:gd name="connsiteY9" fmla="*/ 311228 h 652174"/>
                <a:gd name="connsiteX10" fmla="*/ 447078 w 1075004"/>
                <a:gd name="connsiteY10" fmla="*/ 311228 h 652174"/>
                <a:gd name="connsiteX11" fmla="*/ 464104 w 1075004"/>
                <a:gd name="connsiteY11" fmla="*/ 328254 h 652174"/>
                <a:gd name="connsiteX12" fmla="*/ 464104 w 1075004"/>
                <a:gd name="connsiteY12" fmla="*/ 328254 h 652174"/>
                <a:gd name="connsiteX13" fmla="*/ 447079 w 1075004"/>
                <a:gd name="connsiteY13" fmla="*/ 345279 h 652174"/>
                <a:gd name="connsiteX14" fmla="*/ 421371 w 1075004"/>
                <a:gd name="connsiteY14" fmla="*/ 345280 h 652174"/>
                <a:gd name="connsiteX15" fmla="*/ 421371 w 1075004"/>
                <a:gd name="connsiteY15" fmla="*/ 368602 h 652174"/>
                <a:gd name="connsiteX16" fmla="*/ 447078 w 1075004"/>
                <a:gd name="connsiteY16" fmla="*/ 368602 h 652174"/>
                <a:gd name="connsiteX17" fmla="*/ 464104 w 1075004"/>
                <a:gd name="connsiteY17" fmla="*/ 385628 h 652174"/>
                <a:gd name="connsiteX18" fmla="*/ 464104 w 1075004"/>
                <a:gd name="connsiteY18" fmla="*/ 385628 h 652174"/>
                <a:gd name="connsiteX19" fmla="*/ 447079 w 1075004"/>
                <a:gd name="connsiteY19" fmla="*/ 402653 h 652174"/>
                <a:gd name="connsiteX20" fmla="*/ 421371 w 1075004"/>
                <a:gd name="connsiteY20" fmla="*/ 402653 h 652174"/>
                <a:gd name="connsiteX21" fmla="*/ 421370 w 1075004"/>
                <a:gd name="connsiteY21" fmla="*/ 417163 h 652174"/>
                <a:gd name="connsiteX22" fmla="*/ 762268 w 1075004"/>
                <a:gd name="connsiteY22" fmla="*/ 381333 h 652174"/>
                <a:gd name="connsiteX23" fmla="*/ 780980 w 1075004"/>
                <a:gd name="connsiteY23" fmla="*/ 396486 h 652174"/>
                <a:gd name="connsiteX24" fmla="*/ 765828 w 1075004"/>
                <a:gd name="connsiteY24" fmla="*/ 415198 h 652174"/>
                <a:gd name="connsiteX25" fmla="*/ 415893 w 1075004"/>
                <a:gd name="connsiteY25" fmla="*/ 451978 h 652174"/>
                <a:gd name="connsiteX26" fmla="*/ 397181 w 1075004"/>
                <a:gd name="connsiteY26" fmla="*/ 436825 h 652174"/>
                <a:gd name="connsiteX27" fmla="*/ 398889 w 1075004"/>
                <a:gd name="connsiteY27" fmla="*/ 431061 h 652174"/>
                <a:gd name="connsiteX28" fmla="*/ 398669 w 1075004"/>
                <a:gd name="connsiteY28" fmla="*/ 430531 h 652174"/>
                <a:gd name="connsiteX29" fmla="*/ 398669 w 1075004"/>
                <a:gd name="connsiteY29" fmla="*/ 402653 h 652174"/>
                <a:gd name="connsiteX30" fmla="*/ 372962 w 1075004"/>
                <a:gd name="connsiteY30" fmla="*/ 402654 h 652174"/>
                <a:gd name="connsiteX31" fmla="*/ 355936 w 1075004"/>
                <a:gd name="connsiteY31" fmla="*/ 385628 h 652174"/>
                <a:gd name="connsiteX32" fmla="*/ 372962 w 1075004"/>
                <a:gd name="connsiteY32" fmla="*/ 368602 h 652174"/>
                <a:gd name="connsiteX33" fmla="*/ 398669 w 1075004"/>
                <a:gd name="connsiteY33" fmla="*/ 368602 h 652174"/>
                <a:gd name="connsiteX34" fmla="*/ 398670 w 1075004"/>
                <a:gd name="connsiteY34" fmla="*/ 345280 h 652174"/>
                <a:gd name="connsiteX35" fmla="*/ 372962 w 1075004"/>
                <a:gd name="connsiteY35" fmla="*/ 345280 h 652174"/>
                <a:gd name="connsiteX36" fmla="*/ 355936 w 1075004"/>
                <a:gd name="connsiteY36" fmla="*/ 328254 h 652174"/>
                <a:gd name="connsiteX37" fmla="*/ 372962 w 1075004"/>
                <a:gd name="connsiteY37" fmla="*/ 311229 h 652174"/>
                <a:gd name="connsiteX38" fmla="*/ 398669 w 1075004"/>
                <a:gd name="connsiteY38" fmla="*/ 311228 h 652174"/>
                <a:gd name="connsiteX39" fmla="*/ 398669 w 1075004"/>
                <a:gd name="connsiteY39" fmla="*/ 287906 h 652174"/>
                <a:gd name="connsiteX40" fmla="*/ 372962 w 1075004"/>
                <a:gd name="connsiteY40" fmla="*/ 287906 h 652174"/>
                <a:gd name="connsiteX41" fmla="*/ 355936 w 1075004"/>
                <a:gd name="connsiteY41" fmla="*/ 270881 h 652174"/>
                <a:gd name="connsiteX42" fmla="*/ 372962 w 1075004"/>
                <a:gd name="connsiteY42" fmla="*/ 253855 h 652174"/>
                <a:gd name="connsiteX43" fmla="*/ 398670 w 1075004"/>
                <a:gd name="connsiteY43" fmla="*/ 253855 h 652174"/>
                <a:gd name="connsiteX44" fmla="*/ 398670 w 1075004"/>
                <a:gd name="connsiteY44" fmla="*/ 226225 h 652174"/>
                <a:gd name="connsiteX45" fmla="*/ 399282 w 1075004"/>
                <a:gd name="connsiteY45" fmla="*/ 224746 h 652174"/>
                <a:gd name="connsiteX46" fmla="*/ 397876 w 1075004"/>
                <a:gd name="connsiteY46" fmla="*/ 220286 h 652174"/>
                <a:gd name="connsiteX47" fmla="*/ 416321 w 1075004"/>
                <a:gd name="connsiteY47" fmla="*/ 204808 h 652174"/>
                <a:gd name="connsiteX48" fmla="*/ 766843 w 1075004"/>
                <a:gd name="connsiteY48" fmla="*/ 235475 h 652174"/>
                <a:gd name="connsiteX49" fmla="*/ 782320 w 1075004"/>
                <a:gd name="connsiteY49" fmla="*/ 253920 h 652174"/>
                <a:gd name="connsiteX50" fmla="*/ 787242 w 1075004"/>
                <a:gd name="connsiteY50" fmla="*/ 326088 h 652174"/>
                <a:gd name="connsiteX51" fmla="*/ 785600 w 1075004"/>
                <a:gd name="connsiteY51" fmla="*/ 324446 h 652174"/>
                <a:gd name="connsiteX52" fmla="*/ 785600 w 1075004"/>
                <a:gd name="connsiteY52" fmla="*/ 237208 h 652174"/>
                <a:gd name="connsiteX53" fmla="*/ 722116 w 1075004"/>
                <a:gd name="connsiteY53" fmla="*/ 173723 h 652174"/>
                <a:gd name="connsiteX54" fmla="*/ 634876 w 1075004"/>
                <a:gd name="connsiteY54" fmla="*/ 173723 h 652174"/>
                <a:gd name="connsiteX55" fmla="*/ 556664 w 1075004"/>
                <a:gd name="connsiteY55" fmla="*/ 95510 h 652174"/>
                <a:gd name="connsiteX56" fmla="*/ 95508 w 1075004"/>
                <a:gd name="connsiteY56" fmla="*/ 95510 h 652174"/>
                <a:gd name="connsiteX57" fmla="*/ 0 w 1075004"/>
                <a:gd name="connsiteY57" fmla="*/ 326088 h 652174"/>
                <a:gd name="connsiteX58" fmla="*/ 95508 w 1075004"/>
                <a:gd name="connsiteY58" fmla="*/ 556666 h 652174"/>
                <a:gd name="connsiteX59" fmla="*/ 556665 w 1075004"/>
                <a:gd name="connsiteY59" fmla="*/ 556666 h 652174"/>
                <a:gd name="connsiteX60" fmla="*/ 634877 w 1075004"/>
                <a:gd name="connsiteY60" fmla="*/ 478453 h 652174"/>
                <a:gd name="connsiteX61" fmla="*/ 722116 w 1075004"/>
                <a:gd name="connsiteY61" fmla="*/ 478454 h 652174"/>
                <a:gd name="connsiteX62" fmla="*/ 785600 w 1075004"/>
                <a:gd name="connsiteY62" fmla="*/ 414969 h 652174"/>
                <a:gd name="connsiteX63" fmla="*/ 785600 w 1075004"/>
                <a:gd name="connsiteY63" fmla="*/ 327730 h 652174"/>
                <a:gd name="connsiteX64" fmla="*/ 893383 w 1075004"/>
                <a:gd name="connsiteY64" fmla="*/ 437431 h 652174"/>
                <a:gd name="connsiteX65" fmla="*/ 893383 w 1075004"/>
                <a:gd name="connsiteY65" fmla="*/ 214744 h 652174"/>
                <a:gd name="connsiteX66" fmla="*/ 864082 w 1075004"/>
                <a:gd name="connsiteY66" fmla="*/ 185443 h 652174"/>
                <a:gd name="connsiteX67" fmla="*/ 834781 w 1075004"/>
                <a:gd name="connsiteY67" fmla="*/ 214744 h 652174"/>
                <a:gd name="connsiteX68" fmla="*/ 834781 w 1075004"/>
                <a:gd name="connsiteY68" fmla="*/ 437432 h 652174"/>
                <a:gd name="connsiteX69" fmla="*/ 864082 w 1075004"/>
                <a:gd name="connsiteY69" fmla="*/ 466733 h 652174"/>
                <a:gd name="connsiteX70" fmla="*/ 864082 w 1075004"/>
                <a:gd name="connsiteY70" fmla="*/ 466732 h 652174"/>
                <a:gd name="connsiteX71" fmla="*/ 893383 w 1075004"/>
                <a:gd name="connsiteY71" fmla="*/ 437431 h 652174"/>
                <a:gd name="connsiteX72" fmla="*/ 984194 w 1075004"/>
                <a:gd name="connsiteY72" fmla="*/ 425711 h 652174"/>
                <a:gd name="connsiteX73" fmla="*/ 984193 w 1075004"/>
                <a:gd name="connsiteY73" fmla="*/ 226464 h 652174"/>
                <a:gd name="connsiteX74" fmla="*/ 954893 w 1075004"/>
                <a:gd name="connsiteY74" fmla="*/ 197163 h 652174"/>
                <a:gd name="connsiteX75" fmla="*/ 925591 w 1075004"/>
                <a:gd name="connsiteY75" fmla="*/ 226464 h 652174"/>
                <a:gd name="connsiteX76" fmla="*/ 925591 w 1075004"/>
                <a:gd name="connsiteY76" fmla="*/ 425711 h 652174"/>
                <a:gd name="connsiteX77" fmla="*/ 954893 w 1075004"/>
                <a:gd name="connsiteY77" fmla="*/ 455012 h 652174"/>
                <a:gd name="connsiteX78" fmla="*/ 954893 w 1075004"/>
                <a:gd name="connsiteY78" fmla="*/ 455012 h 652174"/>
                <a:gd name="connsiteX79" fmla="*/ 984194 w 1075004"/>
                <a:gd name="connsiteY79" fmla="*/ 425711 h 652174"/>
                <a:gd name="connsiteX80" fmla="*/ 1075004 w 1075004"/>
                <a:gd name="connsiteY80" fmla="*/ 402269 h 652174"/>
                <a:gd name="connsiteX81" fmla="*/ 1075004 w 1075004"/>
                <a:gd name="connsiteY81" fmla="*/ 249905 h 652174"/>
                <a:gd name="connsiteX82" fmla="*/ 1045703 w 1075004"/>
                <a:gd name="connsiteY82" fmla="*/ 220604 h 652174"/>
                <a:gd name="connsiteX83" fmla="*/ 1016402 w 1075004"/>
                <a:gd name="connsiteY83" fmla="*/ 249905 h 652174"/>
                <a:gd name="connsiteX84" fmla="*/ 1016402 w 1075004"/>
                <a:gd name="connsiteY84" fmla="*/ 402270 h 652174"/>
                <a:gd name="connsiteX85" fmla="*/ 1045703 w 1075004"/>
                <a:gd name="connsiteY85" fmla="*/ 431571 h 652174"/>
                <a:gd name="connsiteX86" fmla="*/ 1045703 w 1075004"/>
                <a:gd name="connsiteY86" fmla="*/ 431571 h 652174"/>
                <a:gd name="connsiteX87" fmla="*/ 1075004 w 1075004"/>
                <a:gd name="connsiteY87" fmla="*/ 402269 h 6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accent1"/>
                </a:solidFill>
              </a:endParaRPr>
            </a:p>
          </p:txBody>
        </p:sp>
      </p:grpSp>
      <p:grpSp>
        <p:nvGrpSpPr>
          <p:cNvPr id="11" name="Group 30">
            <a:extLst>
              <a:ext uri="{FF2B5EF4-FFF2-40B4-BE49-F238E27FC236}">
                <a16:creationId xmlns:a16="http://schemas.microsoft.com/office/drawing/2014/main" xmlns="" id="{C2FB9967-9854-4B67-AE17-EAB5F4D50E80}"/>
              </a:ext>
            </a:extLst>
          </p:cNvPr>
          <p:cNvGrpSpPr/>
          <p:nvPr/>
        </p:nvGrpSpPr>
        <p:grpSpPr>
          <a:xfrm flipH="1">
            <a:off x="348476" y="0"/>
            <a:ext cx="236875" cy="760585"/>
            <a:chOff x="1591607" y="-20084"/>
            <a:chExt cx="762976" cy="2449850"/>
          </a:xfrm>
        </p:grpSpPr>
        <p:sp>
          <p:nvSpPr>
            <p:cNvPr id="12" name="Rectangle 11">
              <a:extLst>
                <a:ext uri="{FF2B5EF4-FFF2-40B4-BE49-F238E27FC236}">
                  <a16:creationId xmlns:a16="http://schemas.microsoft.com/office/drawing/2014/main" xmlns="" id="{F3A6090F-3640-4E4B-B1B0-C3130EAE9E97}"/>
                </a:ext>
              </a:extLst>
            </p:cNvPr>
            <p:cNvSpPr/>
            <p:nvPr/>
          </p:nvSpPr>
          <p:spPr>
            <a:xfrm>
              <a:off x="1936171" y="-20084"/>
              <a:ext cx="72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bg2">
                    <a:lumMod val="50000"/>
                    <a:lumOff val="50000"/>
                  </a:schemeClr>
                </a:solidFill>
              </a:endParaRPr>
            </a:p>
          </p:txBody>
        </p:sp>
        <p:sp>
          <p:nvSpPr>
            <p:cNvPr id="13" name="Freeform: Shape 26">
              <a:extLst>
                <a:ext uri="{FF2B5EF4-FFF2-40B4-BE49-F238E27FC236}">
                  <a16:creationId xmlns:a16="http://schemas.microsoft.com/office/drawing/2014/main" xmlns="" id="{52B038E1-2D01-43D9-A6E4-FAABA6040D4C}"/>
                </a:ext>
              </a:extLst>
            </p:cNvPr>
            <p:cNvSpPr/>
            <p:nvPr/>
          </p:nvSpPr>
          <p:spPr>
            <a:xfrm rot="5400000" flipH="1">
              <a:off x="1344272" y="1419455"/>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8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8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7 w 1075004"/>
                <a:gd name="connsiteY22" fmla="*/ 381332 h 652173"/>
                <a:gd name="connsiteX23" fmla="*/ 780979 w 1075004"/>
                <a:gd name="connsiteY23" fmla="*/ 396485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69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69 w 1075004"/>
                <a:gd name="connsiteY43" fmla="*/ 253854 h 652173"/>
                <a:gd name="connsiteX44" fmla="*/ 398669 w 1075004"/>
                <a:gd name="connsiteY44" fmla="*/ 226224 h 652173"/>
                <a:gd name="connsiteX45" fmla="*/ 399282 w 1075004"/>
                <a:gd name="connsiteY45" fmla="*/ 224745 h 652173"/>
                <a:gd name="connsiteX46" fmla="*/ 397875 w 1075004"/>
                <a:gd name="connsiteY46" fmla="*/ 220285 h 652173"/>
                <a:gd name="connsiteX47" fmla="*/ 416320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5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4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3 h 652173"/>
                <a:gd name="connsiteX74" fmla="*/ 954892 w 1075004"/>
                <a:gd name="connsiteY74" fmla="*/ 197162 h 652173"/>
                <a:gd name="connsiteX75" fmla="*/ 925591 w 1075004"/>
                <a:gd name="connsiteY75" fmla="*/ 226463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3 w 1075004"/>
                <a:gd name="connsiteY81" fmla="*/ 249904 h 652173"/>
                <a:gd name="connsiteX82" fmla="*/ 1045703 w 1075004"/>
                <a:gd name="connsiteY82" fmla="*/ 220603 h 652173"/>
                <a:gd name="connsiteX83" fmla="*/ 1016401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bg2">
                    <a:lumMod val="50000"/>
                    <a:lumOff val="50000"/>
                  </a:schemeClr>
                </a:solidFill>
              </a:endParaRPr>
            </a:p>
          </p:txBody>
        </p:sp>
      </p:grpSp>
      <p:sp>
        <p:nvSpPr>
          <p:cNvPr id="15" name="Ellipse 14"/>
          <p:cNvSpPr/>
          <p:nvPr/>
        </p:nvSpPr>
        <p:spPr>
          <a:xfrm>
            <a:off x="8601657" y="4613097"/>
            <a:ext cx="386395" cy="386395"/>
          </a:xfrm>
          <a:prstGeom prst="ellipse">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accent1"/>
                </a:solidFill>
              </a:rPr>
              <a:t>5</a:t>
            </a:r>
            <a:endParaRPr lang="fr-FR" dirty="0">
              <a:solidFill>
                <a:schemeClr val="accent1"/>
              </a:solidFill>
            </a:endParaRPr>
          </a:p>
        </p:txBody>
      </p:sp>
    </p:spTree>
    <p:extLst>
      <p:ext uri="{BB962C8B-B14F-4D97-AF65-F5344CB8AC3E}">
        <p14:creationId xmlns:p14="http://schemas.microsoft.com/office/powerpoint/2010/main" val="585209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1"/>
          <p:cNvSpPr txBox="1">
            <a:spLocks/>
          </p:cNvSpPr>
          <p:nvPr/>
        </p:nvSpPr>
        <p:spPr>
          <a:xfrm>
            <a:off x="627590" y="299896"/>
            <a:ext cx="5675723" cy="72424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800" dirty="0" smtClean="0">
                <a:ln w="0"/>
                <a:solidFill>
                  <a:schemeClr val="accent1"/>
                </a:solidFill>
                <a:latin typeface="Calibri" panose="020F0502020204030204" pitchFamily="34" charset="0"/>
                <a:cs typeface="Calibri" panose="020F0502020204030204" pitchFamily="34" charset="0"/>
              </a:rPr>
              <a:t>Définition publicité alternative:</a:t>
            </a:r>
            <a:endParaRPr lang="fr-FR" sz="2800" dirty="0">
              <a:ln w="0"/>
              <a:solidFill>
                <a:schemeClr val="accent1"/>
              </a:solidFill>
              <a:latin typeface="Calibri" panose="020F0502020204030204" pitchFamily="34" charset="0"/>
              <a:cs typeface="Calibri" panose="020F0502020204030204" pitchFamily="34" charset="0"/>
            </a:endParaRPr>
          </a:p>
        </p:txBody>
      </p:sp>
      <p:sp>
        <p:nvSpPr>
          <p:cNvPr id="4" name="ZoneTexte 3"/>
          <p:cNvSpPr txBox="1"/>
          <p:nvPr/>
        </p:nvSpPr>
        <p:spPr>
          <a:xfrm>
            <a:off x="627590" y="925894"/>
            <a:ext cx="7965216" cy="3785652"/>
          </a:xfrm>
          <a:prstGeom prst="rect">
            <a:avLst/>
          </a:prstGeom>
          <a:noFill/>
        </p:spPr>
        <p:txBody>
          <a:bodyPr wrap="square" rtlCol="0">
            <a:spAutoFit/>
          </a:bodyPr>
          <a:lstStyle/>
          <a:p>
            <a:pPr algn="just"/>
            <a:r>
              <a:rPr lang="fr-FR" sz="2400" dirty="0"/>
              <a:t>La publicité alternative, également connue sous le nom de </a:t>
            </a:r>
            <a:r>
              <a:rPr lang="fr-FR" sz="2400" b="1" dirty="0"/>
              <a:t>publicité non conventionnelle</a:t>
            </a:r>
            <a:r>
              <a:rPr lang="fr-FR" sz="2400" dirty="0"/>
              <a:t> ou de </a:t>
            </a:r>
            <a:r>
              <a:rPr lang="fr-FR" sz="2400" b="1" dirty="0"/>
              <a:t>publicité hors média</a:t>
            </a:r>
            <a:r>
              <a:rPr lang="fr-FR" sz="2400" dirty="0"/>
              <a:t>, se réfère à toute forme de communication promotionnelle qui sort des sentiers battus des médias traditionnels. Cette forme de publicité se distingue par sa </a:t>
            </a:r>
            <a:r>
              <a:rPr lang="fr-FR" sz="2400" b="1" dirty="0"/>
              <a:t>créativité</a:t>
            </a:r>
            <a:r>
              <a:rPr lang="fr-FR" sz="2400" dirty="0"/>
              <a:t>, son </a:t>
            </a:r>
            <a:r>
              <a:rPr lang="fr-FR" sz="2400" b="1" dirty="0"/>
              <a:t>originalité</a:t>
            </a:r>
            <a:r>
              <a:rPr lang="fr-FR" sz="2400" dirty="0"/>
              <a:t> et qui ne suivent pas les modèles traditionnels de promotion. </a:t>
            </a:r>
          </a:p>
          <a:p>
            <a:pPr algn="just"/>
            <a:r>
              <a:rPr lang="fr-FR" sz="2400" dirty="0"/>
              <a:t>la publicité alternative désigne des </a:t>
            </a:r>
            <a:r>
              <a:rPr lang="fr-FR" sz="2400" b="1" dirty="0"/>
              <a:t>méthodes</a:t>
            </a:r>
            <a:r>
              <a:rPr lang="fr-FR" sz="2400" dirty="0"/>
              <a:t> et des </a:t>
            </a:r>
            <a:r>
              <a:rPr lang="fr-FR" sz="2400" b="1" dirty="0"/>
              <a:t>stratégies de communication </a:t>
            </a:r>
            <a:r>
              <a:rPr lang="fr-FR" sz="2400" dirty="0"/>
              <a:t>qui sortent du classique pour atteindre le public cible</a:t>
            </a:r>
            <a:r>
              <a:rPr lang="fr-FR" sz="2400" dirty="0" smtClean="0"/>
              <a:t>.</a:t>
            </a:r>
            <a:endParaRPr lang="fr-FR" sz="2400" dirty="0"/>
          </a:p>
        </p:txBody>
      </p:sp>
      <p:grpSp>
        <p:nvGrpSpPr>
          <p:cNvPr id="8" name="Group 31">
            <a:extLst>
              <a:ext uri="{FF2B5EF4-FFF2-40B4-BE49-F238E27FC236}">
                <a16:creationId xmlns:a16="http://schemas.microsoft.com/office/drawing/2014/main" xmlns="" id="{92D9A825-26F7-4AC0-AA66-A642F08B3FCC}"/>
              </a:ext>
            </a:extLst>
          </p:cNvPr>
          <p:cNvGrpSpPr/>
          <p:nvPr/>
        </p:nvGrpSpPr>
        <p:grpSpPr>
          <a:xfrm flipH="1">
            <a:off x="139051" y="-5513"/>
            <a:ext cx="236875" cy="1126633"/>
            <a:chOff x="808111" y="-1847"/>
            <a:chExt cx="762978" cy="3628896"/>
          </a:xfrm>
          <a:solidFill>
            <a:schemeClr val="accent2"/>
          </a:solidFill>
        </p:grpSpPr>
        <p:sp>
          <p:nvSpPr>
            <p:cNvPr id="9" name="Rectangle 8">
              <a:extLst>
                <a:ext uri="{FF2B5EF4-FFF2-40B4-BE49-F238E27FC236}">
                  <a16:creationId xmlns:a16="http://schemas.microsoft.com/office/drawing/2014/main" xmlns="" id="{67987A3D-8DA5-4431-823F-480685C7A5DC}"/>
                </a:ext>
              </a:extLst>
            </p:cNvPr>
            <p:cNvSpPr/>
            <p:nvPr/>
          </p:nvSpPr>
          <p:spPr>
            <a:xfrm>
              <a:off x="1152817" y="-1847"/>
              <a:ext cx="72000" cy="2377440"/>
            </a:xfrm>
            <a:prstGeom prst="rect">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accent1"/>
                </a:solidFill>
              </a:endParaRPr>
            </a:p>
          </p:txBody>
        </p:sp>
        <p:sp>
          <p:nvSpPr>
            <p:cNvPr id="10" name="Freeform: Shape 27">
              <a:extLst>
                <a:ext uri="{FF2B5EF4-FFF2-40B4-BE49-F238E27FC236}">
                  <a16:creationId xmlns:a16="http://schemas.microsoft.com/office/drawing/2014/main" xmlns="" id="{63E94029-08EA-46F5-9EA4-70C4B6B01CF4}"/>
                </a:ext>
              </a:extLst>
            </p:cNvPr>
            <p:cNvSpPr/>
            <p:nvPr/>
          </p:nvSpPr>
          <p:spPr>
            <a:xfrm rot="5400000" flipH="1">
              <a:off x="560777" y="2616737"/>
              <a:ext cx="1257646" cy="762978"/>
            </a:xfrm>
            <a:custGeom>
              <a:avLst/>
              <a:gdLst>
                <a:gd name="connsiteX0" fmla="*/ 782320 w 1075004"/>
                <a:gd name="connsiteY0" fmla="*/ 253920 h 652174"/>
                <a:gd name="connsiteX1" fmla="*/ 763875 w 1075004"/>
                <a:gd name="connsiteY1" fmla="*/ 269397 h 652174"/>
                <a:gd name="connsiteX2" fmla="*/ 421371 w 1075004"/>
                <a:gd name="connsiteY2" fmla="*/ 239432 h 652174"/>
                <a:gd name="connsiteX3" fmla="*/ 421370 w 1075004"/>
                <a:gd name="connsiteY3" fmla="*/ 253855 h 652174"/>
                <a:gd name="connsiteX4" fmla="*/ 447078 w 1075004"/>
                <a:gd name="connsiteY4" fmla="*/ 253855 h 652174"/>
                <a:gd name="connsiteX5" fmla="*/ 464104 w 1075004"/>
                <a:gd name="connsiteY5" fmla="*/ 270881 h 652174"/>
                <a:gd name="connsiteX6" fmla="*/ 464104 w 1075004"/>
                <a:gd name="connsiteY6" fmla="*/ 270880 h 652174"/>
                <a:gd name="connsiteX7" fmla="*/ 447079 w 1075004"/>
                <a:gd name="connsiteY7" fmla="*/ 287906 h 652174"/>
                <a:gd name="connsiteX8" fmla="*/ 421371 w 1075004"/>
                <a:gd name="connsiteY8" fmla="*/ 287906 h 652174"/>
                <a:gd name="connsiteX9" fmla="*/ 421371 w 1075004"/>
                <a:gd name="connsiteY9" fmla="*/ 311228 h 652174"/>
                <a:gd name="connsiteX10" fmla="*/ 447078 w 1075004"/>
                <a:gd name="connsiteY10" fmla="*/ 311228 h 652174"/>
                <a:gd name="connsiteX11" fmla="*/ 464104 w 1075004"/>
                <a:gd name="connsiteY11" fmla="*/ 328254 h 652174"/>
                <a:gd name="connsiteX12" fmla="*/ 464104 w 1075004"/>
                <a:gd name="connsiteY12" fmla="*/ 328254 h 652174"/>
                <a:gd name="connsiteX13" fmla="*/ 447079 w 1075004"/>
                <a:gd name="connsiteY13" fmla="*/ 345279 h 652174"/>
                <a:gd name="connsiteX14" fmla="*/ 421371 w 1075004"/>
                <a:gd name="connsiteY14" fmla="*/ 345280 h 652174"/>
                <a:gd name="connsiteX15" fmla="*/ 421371 w 1075004"/>
                <a:gd name="connsiteY15" fmla="*/ 368602 h 652174"/>
                <a:gd name="connsiteX16" fmla="*/ 447078 w 1075004"/>
                <a:gd name="connsiteY16" fmla="*/ 368602 h 652174"/>
                <a:gd name="connsiteX17" fmla="*/ 464104 w 1075004"/>
                <a:gd name="connsiteY17" fmla="*/ 385628 h 652174"/>
                <a:gd name="connsiteX18" fmla="*/ 464104 w 1075004"/>
                <a:gd name="connsiteY18" fmla="*/ 385628 h 652174"/>
                <a:gd name="connsiteX19" fmla="*/ 447079 w 1075004"/>
                <a:gd name="connsiteY19" fmla="*/ 402653 h 652174"/>
                <a:gd name="connsiteX20" fmla="*/ 421371 w 1075004"/>
                <a:gd name="connsiteY20" fmla="*/ 402653 h 652174"/>
                <a:gd name="connsiteX21" fmla="*/ 421370 w 1075004"/>
                <a:gd name="connsiteY21" fmla="*/ 417163 h 652174"/>
                <a:gd name="connsiteX22" fmla="*/ 762268 w 1075004"/>
                <a:gd name="connsiteY22" fmla="*/ 381333 h 652174"/>
                <a:gd name="connsiteX23" fmla="*/ 780980 w 1075004"/>
                <a:gd name="connsiteY23" fmla="*/ 396486 h 652174"/>
                <a:gd name="connsiteX24" fmla="*/ 765828 w 1075004"/>
                <a:gd name="connsiteY24" fmla="*/ 415198 h 652174"/>
                <a:gd name="connsiteX25" fmla="*/ 415893 w 1075004"/>
                <a:gd name="connsiteY25" fmla="*/ 451978 h 652174"/>
                <a:gd name="connsiteX26" fmla="*/ 397181 w 1075004"/>
                <a:gd name="connsiteY26" fmla="*/ 436825 h 652174"/>
                <a:gd name="connsiteX27" fmla="*/ 398889 w 1075004"/>
                <a:gd name="connsiteY27" fmla="*/ 431061 h 652174"/>
                <a:gd name="connsiteX28" fmla="*/ 398669 w 1075004"/>
                <a:gd name="connsiteY28" fmla="*/ 430531 h 652174"/>
                <a:gd name="connsiteX29" fmla="*/ 398669 w 1075004"/>
                <a:gd name="connsiteY29" fmla="*/ 402653 h 652174"/>
                <a:gd name="connsiteX30" fmla="*/ 372962 w 1075004"/>
                <a:gd name="connsiteY30" fmla="*/ 402654 h 652174"/>
                <a:gd name="connsiteX31" fmla="*/ 355936 w 1075004"/>
                <a:gd name="connsiteY31" fmla="*/ 385628 h 652174"/>
                <a:gd name="connsiteX32" fmla="*/ 372962 w 1075004"/>
                <a:gd name="connsiteY32" fmla="*/ 368602 h 652174"/>
                <a:gd name="connsiteX33" fmla="*/ 398669 w 1075004"/>
                <a:gd name="connsiteY33" fmla="*/ 368602 h 652174"/>
                <a:gd name="connsiteX34" fmla="*/ 398670 w 1075004"/>
                <a:gd name="connsiteY34" fmla="*/ 345280 h 652174"/>
                <a:gd name="connsiteX35" fmla="*/ 372962 w 1075004"/>
                <a:gd name="connsiteY35" fmla="*/ 345280 h 652174"/>
                <a:gd name="connsiteX36" fmla="*/ 355936 w 1075004"/>
                <a:gd name="connsiteY36" fmla="*/ 328254 h 652174"/>
                <a:gd name="connsiteX37" fmla="*/ 372962 w 1075004"/>
                <a:gd name="connsiteY37" fmla="*/ 311229 h 652174"/>
                <a:gd name="connsiteX38" fmla="*/ 398669 w 1075004"/>
                <a:gd name="connsiteY38" fmla="*/ 311228 h 652174"/>
                <a:gd name="connsiteX39" fmla="*/ 398669 w 1075004"/>
                <a:gd name="connsiteY39" fmla="*/ 287906 h 652174"/>
                <a:gd name="connsiteX40" fmla="*/ 372962 w 1075004"/>
                <a:gd name="connsiteY40" fmla="*/ 287906 h 652174"/>
                <a:gd name="connsiteX41" fmla="*/ 355936 w 1075004"/>
                <a:gd name="connsiteY41" fmla="*/ 270881 h 652174"/>
                <a:gd name="connsiteX42" fmla="*/ 372962 w 1075004"/>
                <a:gd name="connsiteY42" fmla="*/ 253855 h 652174"/>
                <a:gd name="connsiteX43" fmla="*/ 398670 w 1075004"/>
                <a:gd name="connsiteY43" fmla="*/ 253855 h 652174"/>
                <a:gd name="connsiteX44" fmla="*/ 398670 w 1075004"/>
                <a:gd name="connsiteY44" fmla="*/ 226225 h 652174"/>
                <a:gd name="connsiteX45" fmla="*/ 399282 w 1075004"/>
                <a:gd name="connsiteY45" fmla="*/ 224746 h 652174"/>
                <a:gd name="connsiteX46" fmla="*/ 397876 w 1075004"/>
                <a:gd name="connsiteY46" fmla="*/ 220286 h 652174"/>
                <a:gd name="connsiteX47" fmla="*/ 416321 w 1075004"/>
                <a:gd name="connsiteY47" fmla="*/ 204808 h 652174"/>
                <a:gd name="connsiteX48" fmla="*/ 766843 w 1075004"/>
                <a:gd name="connsiteY48" fmla="*/ 235475 h 652174"/>
                <a:gd name="connsiteX49" fmla="*/ 782320 w 1075004"/>
                <a:gd name="connsiteY49" fmla="*/ 253920 h 652174"/>
                <a:gd name="connsiteX50" fmla="*/ 787242 w 1075004"/>
                <a:gd name="connsiteY50" fmla="*/ 326088 h 652174"/>
                <a:gd name="connsiteX51" fmla="*/ 785600 w 1075004"/>
                <a:gd name="connsiteY51" fmla="*/ 324446 h 652174"/>
                <a:gd name="connsiteX52" fmla="*/ 785600 w 1075004"/>
                <a:gd name="connsiteY52" fmla="*/ 237208 h 652174"/>
                <a:gd name="connsiteX53" fmla="*/ 722116 w 1075004"/>
                <a:gd name="connsiteY53" fmla="*/ 173723 h 652174"/>
                <a:gd name="connsiteX54" fmla="*/ 634876 w 1075004"/>
                <a:gd name="connsiteY54" fmla="*/ 173723 h 652174"/>
                <a:gd name="connsiteX55" fmla="*/ 556664 w 1075004"/>
                <a:gd name="connsiteY55" fmla="*/ 95510 h 652174"/>
                <a:gd name="connsiteX56" fmla="*/ 95508 w 1075004"/>
                <a:gd name="connsiteY56" fmla="*/ 95510 h 652174"/>
                <a:gd name="connsiteX57" fmla="*/ 0 w 1075004"/>
                <a:gd name="connsiteY57" fmla="*/ 326088 h 652174"/>
                <a:gd name="connsiteX58" fmla="*/ 95508 w 1075004"/>
                <a:gd name="connsiteY58" fmla="*/ 556666 h 652174"/>
                <a:gd name="connsiteX59" fmla="*/ 556665 w 1075004"/>
                <a:gd name="connsiteY59" fmla="*/ 556666 h 652174"/>
                <a:gd name="connsiteX60" fmla="*/ 634877 w 1075004"/>
                <a:gd name="connsiteY60" fmla="*/ 478453 h 652174"/>
                <a:gd name="connsiteX61" fmla="*/ 722116 w 1075004"/>
                <a:gd name="connsiteY61" fmla="*/ 478454 h 652174"/>
                <a:gd name="connsiteX62" fmla="*/ 785600 w 1075004"/>
                <a:gd name="connsiteY62" fmla="*/ 414969 h 652174"/>
                <a:gd name="connsiteX63" fmla="*/ 785600 w 1075004"/>
                <a:gd name="connsiteY63" fmla="*/ 327730 h 652174"/>
                <a:gd name="connsiteX64" fmla="*/ 893383 w 1075004"/>
                <a:gd name="connsiteY64" fmla="*/ 437431 h 652174"/>
                <a:gd name="connsiteX65" fmla="*/ 893383 w 1075004"/>
                <a:gd name="connsiteY65" fmla="*/ 214744 h 652174"/>
                <a:gd name="connsiteX66" fmla="*/ 864082 w 1075004"/>
                <a:gd name="connsiteY66" fmla="*/ 185443 h 652174"/>
                <a:gd name="connsiteX67" fmla="*/ 834781 w 1075004"/>
                <a:gd name="connsiteY67" fmla="*/ 214744 h 652174"/>
                <a:gd name="connsiteX68" fmla="*/ 834781 w 1075004"/>
                <a:gd name="connsiteY68" fmla="*/ 437432 h 652174"/>
                <a:gd name="connsiteX69" fmla="*/ 864082 w 1075004"/>
                <a:gd name="connsiteY69" fmla="*/ 466733 h 652174"/>
                <a:gd name="connsiteX70" fmla="*/ 864082 w 1075004"/>
                <a:gd name="connsiteY70" fmla="*/ 466732 h 652174"/>
                <a:gd name="connsiteX71" fmla="*/ 893383 w 1075004"/>
                <a:gd name="connsiteY71" fmla="*/ 437431 h 652174"/>
                <a:gd name="connsiteX72" fmla="*/ 984194 w 1075004"/>
                <a:gd name="connsiteY72" fmla="*/ 425711 h 652174"/>
                <a:gd name="connsiteX73" fmla="*/ 984193 w 1075004"/>
                <a:gd name="connsiteY73" fmla="*/ 226464 h 652174"/>
                <a:gd name="connsiteX74" fmla="*/ 954893 w 1075004"/>
                <a:gd name="connsiteY74" fmla="*/ 197163 h 652174"/>
                <a:gd name="connsiteX75" fmla="*/ 925591 w 1075004"/>
                <a:gd name="connsiteY75" fmla="*/ 226464 h 652174"/>
                <a:gd name="connsiteX76" fmla="*/ 925591 w 1075004"/>
                <a:gd name="connsiteY76" fmla="*/ 425711 h 652174"/>
                <a:gd name="connsiteX77" fmla="*/ 954893 w 1075004"/>
                <a:gd name="connsiteY77" fmla="*/ 455012 h 652174"/>
                <a:gd name="connsiteX78" fmla="*/ 954893 w 1075004"/>
                <a:gd name="connsiteY78" fmla="*/ 455012 h 652174"/>
                <a:gd name="connsiteX79" fmla="*/ 984194 w 1075004"/>
                <a:gd name="connsiteY79" fmla="*/ 425711 h 652174"/>
                <a:gd name="connsiteX80" fmla="*/ 1075004 w 1075004"/>
                <a:gd name="connsiteY80" fmla="*/ 402269 h 652174"/>
                <a:gd name="connsiteX81" fmla="*/ 1075004 w 1075004"/>
                <a:gd name="connsiteY81" fmla="*/ 249905 h 652174"/>
                <a:gd name="connsiteX82" fmla="*/ 1045703 w 1075004"/>
                <a:gd name="connsiteY82" fmla="*/ 220604 h 652174"/>
                <a:gd name="connsiteX83" fmla="*/ 1016402 w 1075004"/>
                <a:gd name="connsiteY83" fmla="*/ 249905 h 652174"/>
                <a:gd name="connsiteX84" fmla="*/ 1016402 w 1075004"/>
                <a:gd name="connsiteY84" fmla="*/ 402270 h 652174"/>
                <a:gd name="connsiteX85" fmla="*/ 1045703 w 1075004"/>
                <a:gd name="connsiteY85" fmla="*/ 431571 h 652174"/>
                <a:gd name="connsiteX86" fmla="*/ 1045703 w 1075004"/>
                <a:gd name="connsiteY86" fmla="*/ 431571 h 652174"/>
                <a:gd name="connsiteX87" fmla="*/ 1075004 w 1075004"/>
                <a:gd name="connsiteY87" fmla="*/ 402269 h 6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accent1"/>
                </a:solidFill>
              </a:endParaRPr>
            </a:p>
          </p:txBody>
        </p:sp>
      </p:grpSp>
      <p:grpSp>
        <p:nvGrpSpPr>
          <p:cNvPr id="11" name="Group 30">
            <a:extLst>
              <a:ext uri="{FF2B5EF4-FFF2-40B4-BE49-F238E27FC236}">
                <a16:creationId xmlns:a16="http://schemas.microsoft.com/office/drawing/2014/main" xmlns="" id="{C2FB9967-9854-4B67-AE17-EAB5F4D50E80}"/>
              </a:ext>
            </a:extLst>
          </p:cNvPr>
          <p:cNvGrpSpPr/>
          <p:nvPr/>
        </p:nvGrpSpPr>
        <p:grpSpPr>
          <a:xfrm flipH="1">
            <a:off x="348476" y="0"/>
            <a:ext cx="236875" cy="760585"/>
            <a:chOff x="1591607" y="-20084"/>
            <a:chExt cx="762976" cy="2449850"/>
          </a:xfrm>
        </p:grpSpPr>
        <p:sp>
          <p:nvSpPr>
            <p:cNvPr id="12" name="Rectangle 11">
              <a:extLst>
                <a:ext uri="{FF2B5EF4-FFF2-40B4-BE49-F238E27FC236}">
                  <a16:creationId xmlns:a16="http://schemas.microsoft.com/office/drawing/2014/main" xmlns="" id="{F3A6090F-3640-4E4B-B1B0-C3130EAE9E97}"/>
                </a:ext>
              </a:extLst>
            </p:cNvPr>
            <p:cNvSpPr/>
            <p:nvPr/>
          </p:nvSpPr>
          <p:spPr>
            <a:xfrm>
              <a:off x="1936171" y="-20084"/>
              <a:ext cx="72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bg2">
                    <a:lumMod val="50000"/>
                    <a:lumOff val="50000"/>
                  </a:schemeClr>
                </a:solidFill>
              </a:endParaRPr>
            </a:p>
          </p:txBody>
        </p:sp>
        <p:sp>
          <p:nvSpPr>
            <p:cNvPr id="13" name="Freeform: Shape 26">
              <a:extLst>
                <a:ext uri="{FF2B5EF4-FFF2-40B4-BE49-F238E27FC236}">
                  <a16:creationId xmlns:a16="http://schemas.microsoft.com/office/drawing/2014/main" xmlns="" id="{52B038E1-2D01-43D9-A6E4-FAABA6040D4C}"/>
                </a:ext>
              </a:extLst>
            </p:cNvPr>
            <p:cNvSpPr/>
            <p:nvPr/>
          </p:nvSpPr>
          <p:spPr>
            <a:xfrm rot="5400000" flipH="1">
              <a:off x="1344272" y="1419455"/>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8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8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7 w 1075004"/>
                <a:gd name="connsiteY22" fmla="*/ 381332 h 652173"/>
                <a:gd name="connsiteX23" fmla="*/ 780979 w 1075004"/>
                <a:gd name="connsiteY23" fmla="*/ 396485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69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69 w 1075004"/>
                <a:gd name="connsiteY43" fmla="*/ 253854 h 652173"/>
                <a:gd name="connsiteX44" fmla="*/ 398669 w 1075004"/>
                <a:gd name="connsiteY44" fmla="*/ 226224 h 652173"/>
                <a:gd name="connsiteX45" fmla="*/ 399282 w 1075004"/>
                <a:gd name="connsiteY45" fmla="*/ 224745 h 652173"/>
                <a:gd name="connsiteX46" fmla="*/ 397875 w 1075004"/>
                <a:gd name="connsiteY46" fmla="*/ 220285 h 652173"/>
                <a:gd name="connsiteX47" fmla="*/ 416320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5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4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3 h 652173"/>
                <a:gd name="connsiteX74" fmla="*/ 954892 w 1075004"/>
                <a:gd name="connsiteY74" fmla="*/ 197162 h 652173"/>
                <a:gd name="connsiteX75" fmla="*/ 925591 w 1075004"/>
                <a:gd name="connsiteY75" fmla="*/ 226463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3 w 1075004"/>
                <a:gd name="connsiteY81" fmla="*/ 249904 h 652173"/>
                <a:gd name="connsiteX82" fmla="*/ 1045703 w 1075004"/>
                <a:gd name="connsiteY82" fmla="*/ 220603 h 652173"/>
                <a:gd name="connsiteX83" fmla="*/ 1016401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bg2">
                    <a:lumMod val="50000"/>
                    <a:lumOff val="50000"/>
                  </a:schemeClr>
                </a:solidFill>
              </a:endParaRPr>
            </a:p>
          </p:txBody>
        </p:sp>
      </p:grpSp>
      <p:sp>
        <p:nvSpPr>
          <p:cNvPr id="15" name="Ellipse 14"/>
          <p:cNvSpPr/>
          <p:nvPr/>
        </p:nvSpPr>
        <p:spPr>
          <a:xfrm>
            <a:off x="8601657" y="4613097"/>
            <a:ext cx="386395" cy="386395"/>
          </a:xfrm>
          <a:prstGeom prst="ellipse">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accent1"/>
                </a:solidFill>
              </a:rPr>
              <a:t>6</a:t>
            </a:r>
            <a:endParaRPr lang="fr-FR" dirty="0">
              <a:solidFill>
                <a:schemeClr val="accent1"/>
              </a:solidFill>
            </a:endParaRPr>
          </a:p>
        </p:txBody>
      </p:sp>
    </p:spTree>
    <p:extLst>
      <p:ext uri="{BB962C8B-B14F-4D97-AF65-F5344CB8AC3E}">
        <p14:creationId xmlns:p14="http://schemas.microsoft.com/office/powerpoint/2010/main" val="2277747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36441" y="184414"/>
            <a:ext cx="7965216" cy="4893647"/>
          </a:xfrm>
          <a:prstGeom prst="rect">
            <a:avLst/>
          </a:prstGeom>
          <a:noFill/>
        </p:spPr>
        <p:txBody>
          <a:bodyPr wrap="square" rtlCol="0">
            <a:spAutoFit/>
          </a:bodyPr>
          <a:lstStyle/>
          <a:p>
            <a:pPr algn="just"/>
            <a:r>
              <a:rPr lang="fr-FR" sz="2400" dirty="0"/>
              <a:t>Elle explore de </a:t>
            </a:r>
            <a:r>
              <a:rPr lang="fr-FR" sz="2400" b="1" dirty="0"/>
              <a:t>nouvelles voies </a:t>
            </a:r>
            <a:r>
              <a:rPr lang="fr-FR" sz="2400" b="1" dirty="0" smtClean="0"/>
              <a:t>innovatrices</a:t>
            </a:r>
            <a:r>
              <a:rPr lang="fr-FR" sz="2400" dirty="0" smtClean="0"/>
              <a:t>, </a:t>
            </a:r>
            <a:r>
              <a:rPr lang="fr-FR" sz="2400" dirty="0"/>
              <a:t>utilisent des supports non conventionnels, fait référence à des formes de </a:t>
            </a:r>
            <a:r>
              <a:rPr lang="fr-FR" sz="2400" b="1" dirty="0"/>
              <a:t>communication marketing </a:t>
            </a:r>
            <a:r>
              <a:rPr lang="fr-FR" sz="2400" dirty="0"/>
              <a:t>qui s'éloignent des méthodes traditionnelles de publicité pour adopter des </a:t>
            </a:r>
            <a:r>
              <a:rPr lang="fr-FR" sz="2400" b="1" dirty="0"/>
              <a:t>approches novatrices</a:t>
            </a:r>
            <a:r>
              <a:rPr lang="fr-FR" sz="2400" dirty="0"/>
              <a:t>, créatives et souvent surprenantes et même choquantes afin </a:t>
            </a:r>
            <a:r>
              <a:rPr lang="fr-FR" sz="2400" b="1" dirty="0"/>
              <a:t>d'attirer l'attention et d'engager le public</a:t>
            </a:r>
            <a:r>
              <a:rPr lang="fr-FR" sz="2400" dirty="0"/>
              <a:t> de manière distinctive</a:t>
            </a:r>
            <a:r>
              <a:rPr lang="fr-FR" sz="2400" dirty="0" smtClean="0"/>
              <a:t>.</a:t>
            </a:r>
          </a:p>
          <a:p>
            <a:pPr algn="just"/>
            <a:r>
              <a:rPr lang="fr-FR" sz="2400" dirty="0"/>
              <a:t>Les caractéristiques notables de la publicité alternative sont:</a:t>
            </a:r>
          </a:p>
          <a:p>
            <a:pPr marL="342900" indent="-342900" algn="just">
              <a:buFont typeface="Wingdings" panose="05000000000000000000" pitchFamily="2" charset="2"/>
              <a:buChar char="Ø"/>
            </a:pPr>
            <a:r>
              <a:rPr lang="fr-FR" sz="2400" b="1" i="1" u="sng" dirty="0" smtClean="0"/>
              <a:t>La </a:t>
            </a:r>
            <a:r>
              <a:rPr lang="fr-FR" sz="2400" b="1" i="1" u="sng" dirty="0"/>
              <a:t>créativité et </a:t>
            </a:r>
            <a:r>
              <a:rPr lang="fr-FR" sz="2400" b="1" i="1" u="sng" dirty="0" smtClean="0"/>
              <a:t>l’originalité</a:t>
            </a:r>
            <a:r>
              <a:rPr lang="fr-FR" sz="2400" b="1" i="1" u="sng" dirty="0"/>
              <a:t>:</a:t>
            </a:r>
            <a:r>
              <a:rPr lang="fr-FR" sz="2400" b="1" i="1" dirty="0"/>
              <a:t> </a:t>
            </a:r>
            <a:r>
              <a:rPr lang="fr-FR" sz="2400" dirty="0"/>
              <a:t>elle repose souvent sur des idées novatrices, des concepts uniques et des approches créatives pour capter l'attention du public. </a:t>
            </a:r>
            <a:r>
              <a:rPr lang="fr-FR" sz="2300" dirty="0"/>
              <a:t>Elle cherche à se démarquer de la masse </a:t>
            </a:r>
            <a:r>
              <a:rPr lang="fr-FR" sz="2300" dirty="0" smtClean="0"/>
              <a:t>des </a:t>
            </a:r>
            <a:r>
              <a:rPr lang="fr-FR" sz="2300" dirty="0"/>
              <a:t>publicités</a:t>
            </a:r>
          </a:p>
        </p:txBody>
      </p:sp>
      <p:grpSp>
        <p:nvGrpSpPr>
          <p:cNvPr id="8" name="Group 31">
            <a:extLst>
              <a:ext uri="{FF2B5EF4-FFF2-40B4-BE49-F238E27FC236}">
                <a16:creationId xmlns:a16="http://schemas.microsoft.com/office/drawing/2014/main" xmlns="" id="{92D9A825-26F7-4AC0-AA66-A642F08B3FCC}"/>
              </a:ext>
            </a:extLst>
          </p:cNvPr>
          <p:cNvGrpSpPr/>
          <p:nvPr/>
        </p:nvGrpSpPr>
        <p:grpSpPr>
          <a:xfrm flipH="1">
            <a:off x="139051" y="-5513"/>
            <a:ext cx="236875" cy="1126633"/>
            <a:chOff x="808111" y="-1847"/>
            <a:chExt cx="762978" cy="3628896"/>
          </a:xfrm>
          <a:solidFill>
            <a:schemeClr val="accent2"/>
          </a:solidFill>
        </p:grpSpPr>
        <p:sp>
          <p:nvSpPr>
            <p:cNvPr id="9" name="Rectangle 8">
              <a:extLst>
                <a:ext uri="{FF2B5EF4-FFF2-40B4-BE49-F238E27FC236}">
                  <a16:creationId xmlns:a16="http://schemas.microsoft.com/office/drawing/2014/main" xmlns="" id="{67987A3D-8DA5-4431-823F-480685C7A5DC}"/>
                </a:ext>
              </a:extLst>
            </p:cNvPr>
            <p:cNvSpPr/>
            <p:nvPr/>
          </p:nvSpPr>
          <p:spPr>
            <a:xfrm>
              <a:off x="1152817" y="-1847"/>
              <a:ext cx="72000" cy="2377440"/>
            </a:xfrm>
            <a:prstGeom prst="rect">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accent1"/>
                </a:solidFill>
              </a:endParaRPr>
            </a:p>
          </p:txBody>
        </p:sp>
        <p:sp>
          <p:nvSpPr>
            <p:cNvPr id="10" name="Freeform: Shape 27">
              <a:extLst>
                <a:ext uri="{FF2B5EF4-FFF2-40B4-BE49-F238E27FC236}">
                  <a16:creationId xmlns:a16="http://schemas.microsoft.com/office/drawing/2014/main" xmlns="" id="{63E94029-08EA-46F5-9EA4-70C4B6B01CF4}"/>
                </a:ext>
              </a:extLst>
            </p:cNvPr>
            <p:cNvSpPr/>
            <p:nvPr/>
          </p:nvSpPr>
          <p:spPr>
            <a:xfrm rot="5400000" flipH="1">
              <a:off x="560777" y="2616737"/>
              <a:ext cx="1257646" cy="762978"/>
            </a:xfrm>
            <a:custGeom>
              <a:avLst/>
              <a:gdLst>
                <a:gd name="connsiteX0" fmla="*/ 782320 w 1075004"/>
                <a:gd name="connsiteY0" fmla="*/ 253920 h 652174"/>
                <a:gd name="connsiteX1" fmla="*/ 763875 w 1075004"/>
                <a:gd name="connsiteY1" fmla="*/ 269397 h 652174"/>
                <a:gd name="connsiteX2" fmla="*/ 421371 w 1075004"/>
                <a:gd name="connsiteY2" fmla="*/ 239432 h 652174"/>
                <a:gd name="connsiteX3" fmla="*/ 421370 w 1075004"/>
                <a:gd name="connsiteY3" fmla="*/ 253855 h 652174"/>
                <a:gd name="connsiteX4" fmla="*/ 447078 w 1075004"/>
                <a:gd name="connsiteY4" fmla="*/ 253855 h 652174"/>
                <a:gd name="connsiteX5" fmla="*/ 464104 w 1075004"/>
                <a:gd name="connsiteY5" fmla="*/ 270881 h 652174"/>
                <a:gd name="connsiteX6" fmla="*/ 464104 w 1075004"/>
                <a:gd name="connsiteY6" fmla="*/ 270880 h 652174"/>
                <a:gd name="connsiteX7" fmla="*/ 447079 w 1075004"/>
                <a:gd name="connsiteY7" fmla="*/ 287906 h 652174"/>
                <a:gd name="connsiteX8" fmla="*/ 421371 w 1075004"/>
                <a:gd name="connsiteY8" fmla="*/ 287906 h 652174"/>
                <a:gd name="connsiteX9" fmla="*/ 421371 w 1075004"/>
                <a:gd name="connsiteY9" fmla="*/ 311228 h 652174"/>
                <a:gd name="connsiteX10" fmla="*/ 447078 w 1075004"/>
                <a:gd name="connsiteY10" fmla="*/ 311228 h 652174"/>
                <a:gd name="connsiteX11" fmla="*/ 464104 w 1075004"/>
                <a:gd name="connsiteY11" fmla="*/ 328254 h 652174"/>
                <a:gd name="connsiteX12" fmla="*/ 464104 w 1075004"/>
                <a:gd name="connsiteY12" fmla="*/ 328254 h 652174"/>
                <a:gd name="connsiteX13" fmla="*/ 447079 w 1075004"/>
                <a:gd name="connsiteY13" fmla="*/ 345279 h 652174"/>
                <a:gd name="connsiteX14" fmla="*/ 421371 w 1075004"/>
                <a:gd name="connsiteY14" fmla="*/ 345280 h 652174"/>
                <a:gd name="connsiteX15" fmla="*/ 421371 w 1075004"/>
                <a:gd name="connsiteY15" fmla="*/ 368602 h 652174"/>
                <a:gd name="connsiteX16" fmla="*/ 447078 w 1075004"/>
                <a:gd name="connsiteY16" fmla="*/ 368602 h 652174"/>
                <a:gd name="connsiteX17" fmla="*/ 464104 w 1075004"/>
                <a:gd name="connsiteY17" fmla="*/ 385628 h 652174"/>
                <a:gd name="connsiteX18" fmla="*/ 464104 w 1075004"/>
                <a:gd name="connsiteY18" fmla="*/ 385628 h 652174"/>
                <a:gd name="connsiteX19" fmla="*/ 447079 w 1075004"/>
                <a:gd name="connsiteY19" fmla="*/ 402653 h 652174"/>
                <a:gd name="connsiteX20" fmla="*/ 421371 w 1075004"/>
                <a:gd name="connsiteY20" fmla="*/ 402653 h 652174"/>
                <a:gd name="connsiteX21" fmla="*/ 421370 w 1075004"/>
                <a:gd name="connsiteY21" fmla="*/ 417163 h 652174"/>
                <a:gd name="connsiteX22" fmla="*/ 762268 w 1075004"/>
                <a:gd name="connsiteY22" fmla="*/ 381333 h 652174"/>
                <a:gd name="connsiteX23" fmla="*/ 780980 w 1075004"/>
                <a:gd name="connsiteY23" fmla="*/ 396486 h 652174"/>
                <a:gd name="connsiteX24" fmla="*/ 765828 w 1075004"/>
                <a:gd name="connsiteY24" fmla="*/ 415198 h 652174"/>
                <a:gd name="connsiteX25" fmla="*/ 415893 w 1075004"/>
                <a:gd name="connsiteY25" fmla="*/ 451978 h 652174"/>
                <a:gd name="connsiteX26" fmla="*/ 397181 w 1075004"/>
                <a:gd name="connsiteY26" fmla="*/ 436825 h 652174"/>
                <a:gd name="connsiteX27" fmla="*/ 398889 w 1075004"/>
                <a:gd name="connsiteY27" fmla="*/ 431061 h 652174"/>
                <a:gd name="connsiteX28" fmla="*/ 398669 w 1075004"/>
                <a:gd name="connsiteY28" fmla="*/ 430531 h 652174"/>
                <a:gd name="connsiteX29" fmla="*/ 398669 w 1075004"/>
                <a:gd name="connsiteY29" fmla="*/ 402653 h 652174"/>
                <a:gd name="connsiteX30" fmla="*/ 372962 w 1075004"/>
                <a:gd name="connsiteY30" fmla="*/ 402654 h 652174"/>
                <a:gd name="connsiteX31" fmla="*/ 355936 w 1075004"/>
                <a:gd name="connsiteY31" fmla="*/ 385628 h 652174"/>
                <a:gd name="connsiteX32" fmla="*/ 372962 w 1075004"/>
                <a:gd name="connsiteY32" fmla="*/ 368602 h 652174"/>
                <a:gd name="connsiteX33" fmla="*/ 398669 w 1075004"/>
                <a:gd name="connsiteY33" fmla="*/ 368602 h 652174"/>
                <a:gd name="connsiteX34" fmla="*/ 398670 w 1075004"/>
                <a:gd name="connsiteY34" fmla="*/ 345280 h 652174"/>
                <a:gd name="connsiteX35" fmla="*/ 372962 w 1075004"/>
                <a:gd name="connsiteY35" fmla="*/ 345280 h 652174"/>
                <a:gd name="connsiteX36" fmla="*/ 355936 w 1075004"/>
                <a:gd name="connsiteY36" fmla="*/ 328254 h 652174"/>
                <a:gd name="connsiteX37" fmla="*/ 372962 w 1075004"/>
                <a:gd name="connsiteY37" fmla="*/ 311229 h 652174"/>
                <a:gd name="connsiteX38" fmla="*/ 398669 w 1075004"/>
                <a:gd name="connsiteY38" fmla="*/ 311228 h 652174"/>
                <a:gd name="connsiteX39" fmla="*/ 398669 w 1075004"/>
                <a:gd name="connsiteY39" fmla="*/ 287906 h 652174"/>
                <a:gd name="connsiteX40" fmla="*/ 372962 w 1075004"/>
                <a:gd name="connsiteY40" fmla="*/ 287906 h 652174"/>
                <a:gd name="connsiteX41" fmla="*/ 355936 w 1075004"/>
                <a:gd name="connsiteY41" fmla="*/ 270881 h 652174"/>
                <a:gd name="connsiteX42" fmla="*/ 372962 w 1075004"/>
                <a:gd name="connsiteY42" fmla="*/ 253855 h 652174"/>
                <a:gd name="connsiteX43" fmla="*/ 398670 w 1075004"/>
                <a:gd name="connsiteY43" fmla="*/ 253855 h 652174"/>
                <a:gd name="connsiteX44" fmla="*/ 398670 w 1075004"/>
                <a:gd name="connsiteY44" fmla="*/ 226225 h 652174"/>
                <a:gd name="connsiteX45" fmla="*/ 399282 w 1075004"/>
                <a:gd name="connsiteY45" fmla="*/ 224746 h 652174"/>
                <a:gd name="connsiteX46" fmla="*/ 397876 w 1075004"/>
                <a:gd name="connsiteY46" fmla="*/ 220286 h 652174"/>
                <a:gd name="connsiteX47" fmla="*/ 416321 w 1075004"/>
                <a:gd name="connsiteY47" fmla="*/ 204808 h 652174"/>
                <a:gd name="connsiteX48" fmla="*/ 766843 w 1075004"/>
                <a:gd name="connsiteY48" fmla="*/ 235475 h 652174"/>
                <a:gd name="connsiteX49" fmla="*/ 782320 w 1075004"/>
                <a:gd name="connsiteY49" fmla="*/ 253920 h 652174"/>
                <a:gd name="connsiteX50" fmla="*/ 787242 w 1075004"/>
                <a:gd name="connsiteY50" fmla="*/ 326088 h 652174"/>
                <a:gd name="connsiteX51" fmla="*/ 785600 w 1075004"/>
                <a:gd name="connsiteY51" fmla="*/ 324446 h 652174"/>
                <a:gd name="connsiteX52" fmla="*/ 785600 w 1075004"/>
                <a:gd name="connsiteY52" fmla="*/ 237208 h 652174"/>
                <a:gd name="connsiteX53" fmla="*/ 722116 w 1075004"/>
                <a:gd name="connsiteY53" fmla="*/ 173723 h 652174"/>
                <a:gd name="connsiteX54" fmla="*/ 634876 w 1075004"/>
                <a:gd name="connsiteY54" fmla="*/ 173723 h 652174"/>
                <a:gd name="connsiteX55" fmla="*/ 556664 w 1075004"/>
                <a:gd name="connsiteY55" fmla="*/ 95510 h 652174"/>
                <a:gd name="connsiteX56" fmla="*/ 95508 w 1075004"/>
                <a:gd name="connsiteY56" fmla="*/ 95510 h 652174"/>
                <a:gd name="connsiteX57" fmla="*/ 0 w 1075004"/>
                <a:gd name="connsiteY57" fmla="*/ 326088 h 652174"/>
                <a:gd name="connsiteX58" fmla="*/ 95508 w 1075004"/>
                <a:gd name="connsiteY58" fmla="*/ 556666 h 652174"/>
                <a:gd name="connsiteX59" fmla="*/ 556665 w 1075004"/>
                <a:gd name="connsiteY59" fmla="*/ 556666 h 652174"/>
                <a:gd name="connsiteX60" fmla="*/ 634877 w 1075004"/>
                <a:gd name="connsiteY60" fmla="*/ 478453 h 652174"/>
                <a:gd name="connsiteX61" fmla="*/ 722116 w 1075004"/>
                <a:gd name="connsiteY61" fmla="*/ 478454 h 652174"/>
                <a:gd name="connsiteX62" fmla="*/ 785600 w 1075004"/>
                <a:gd name="connsiteY62" fmla="*/ 414969 h 652174"/>
                <a:gd name="connsiteX63" fmla="*/ 785600 w 1075004"/>
                <a:gd name="connsiteY63" fmla="*/ 327730 h 652174"/>
                <a:gd name="connsiteX64" fmla="*/ 893383 w 1075004"/>
                <a:gd name="connsiteY64" fmla="*/ 437431 h 652174"/>
                <a:gd name="connsiteX65" fmla="*/ 893383 w 1075004"/>
                <a:gd name="connsiteY65" fmla="*/ 214744 h 652174"/>
                <a:gd name="connsiteX66" fmla="*/ 864082 w 1075004"/>
                <a:gd name="connsiteY66" fmla="*/ 185443 h 652174"/>
                <a:gd name="connsiteX67" fmla="*/ 834781 w 1075004"/>
                <a:gd name="connsiteY67" fmla="*/ 214744 h 652174"/>
                <a:gd name="connsiteX68" fmla="*/ 834781 w 1075004"/>
                <a:gd name="connsiteY68" fmla="*/ 437432 h 652174"/>
                <a:gd name="connsiteX69" fmla="*/ 864082 w 1075004"/>
                <a:gd name="connsiteY69" fmla="*/ 466733 h 652174"/>
                <a:gd name="connsiteX70" fmla="*/ 864082 w 1075004"/>
                <a:gd name="connsiteY70" fmla="*/ 466732 h 652174"/>
                <a:gd name="connsiteX71" fmla="*/ 893383 w 1075004"/>
                <a:gd name="connsiteY71" fmla="*/ 437431 h 652174"/>
                <a:gd name="connsiteX72" fmla="*/ 984194 w 1075004"/>
                <a:gd name="connsiteY72" fmla="*/ 425711 h 652174"/>
                <a:gd name="connsiteX73" fmla="*/ 984193 w 1075004"/>
                <a:gd name="connsiteY73" fmla="*/ 226464 h 652174"/>
                <a:gd name="connsiteX74" fmla="*/ 954893 w 1075004"/>
                <a:gd name="connsiteY74" fmla="*/ 197163 h 652174"/>
                <a:gd name="connsiteX75" fmla="*/ 925591 w 1075004"/>
                <a:gd name="connsiteY75" fmla="*/ 226464 h 652174"/>
                <a:gd name="connsiteX76" fmla="*/ 925591 w 1075004"/>
                <a:gd name="connsiteY76" fmla="*/ 425711 h 652174"/>
                <a:gd name="connsiteX77" fmla="*/ 954893 w 1075004"/>
                <a:gd name="connsiteY77" fmla="*/ 455012 h 652174"/>
                <a:gd name="connsiteX78" fmla="*/ 954893 w 1075004"/>
                <a:gd name="connsiteY78" fmla="*/ 455012 h 652174"/>
                <a:gd name="connsiteX79" fmla="*/ 984194 w 1075004"/>
                <a:gd name="connsiteY79" fmla="*/ 425711 h 652174"/>
                <a:gd name="connsiteX80" fmla="*/ 1075004 w 1075004"/>
                <a:gd name="connsiteY80" fmla="*/ 402269 h 652174"/>
                <a:gd name="connsiteX81" fmla="*/ 1075004 w 1075004"/>
                <a:gd name="connsiteY81" fmla="*/ 249905 h 652174"/>
                <a:gd name="connsiteX82" fmla="*/ 1045703 w 1075004"/>
                <a:gd name="connsiteY82" fmla="*/ 220604 h 652174"/>
                <a:gd name="connsiteX83" fmla="*/ 1016402 w 1075004"/>
                <a:gd name="connsiteY83" fmla="*/ 249905 h 652174"/>
                <a:gd name="connsiteX84" fmla="*/ 1016402 w 1075004"/>
                <a:gd name="connsiteY84" fmla="*/ 402270 h 652174"/>
                <a:gd name="connsiteX85" fmla="*/ 1045703 w 1075004"/>
                <a:gd name="connsiteY85" fmla="*/ 431571 h 652174"/>
                <a:gd name="connsiteX86" fmla="*/ 1045703 w 1075004"/>
                <a:gd name="connsiteY86" fmla="*/ 431571 h 652174"/>
                <a:gd name="connsiteX87" fmla="*/ 1075004 w 1075004"/>
                <a:gd name="connsiteY87" fmla="*/ 402269 h 6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accent1"/>
                </a:solidFill>
              </a:endParaRPr>
            </a:p>
          </p:txBody>
        </p:sp>
      </p:grpSp>
      <p:grpSp>
        <p:nvGrpSpPr>
          <p:cNvPr id="11" name="Group 30">
            <a:extLst>
              <a:ext uri="{FF2B5EF4-FFF2-40B4-BE49-F238E27FC236}">
                <a16:creationId xmlns:a16="http://schemas.microsoft.com/office/drawing/2014/main" xmlns="" id="{C2FB9967-9854-4B67-AE17-EAB5F4D50E80}"/>
              </a:ext>
            </a:extLst>
          </p:cNvPr>
          <p:cNvGrpSpPr/>
          <p:nvPr/>
        </p:nvGrpSpPr>
        <p:grpSpPr>
          <a:xfrm flipH="1">
            <a:off x="348476" y="0"/>
            <a:ext cx="236875" cy="760585"/>
            <a:chOff x="1591607" y="-20084"/>
            <a:chExt cx="762976" cy="2449850"/>
          </a:xfrm>
        </p:grpSpPr>
        <p:sp>
          <p:nvSpPr>
            <p:cNvPr id="12" name="Rectangle 11">
              <a:extLst>
                <a:ext uri="{FF2B5EF4-FFF2-40B4-BE49-F238E27FC236}">
                  <a16:creationId xmlns:a16="http://schemas.microsoft.com/office/drawing/2014/main" xmlns="" id="{F3A6090F-3640-4E4B-B1B0-C3130EAE9E97}"/>
                </a:ext>
              </a:extLst>
            </p:cNvPr>
            <p:cNvSpPr/>
            <p:nvPr/>
          </p:nvSpPr>
          <p:spPr>
            <a:xfrm>
              <a:off x="1936171" y="-20084"/>
              <a:ext cx="72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bg2">
                    <a:lumMod val="50000"/>
                    <a:lumOff val="50000"/>
                  </a:schemeClr>
                </a:solidFill>
              </a:endParaRPr>
            </a:p>
          </p:txBody>
        </p:sp>
        <p:sp>
          <p:nvSpPr>
            <p:cNvPr id="13" name="Freeform: Shape 26">
              <a:extLst>
                <a:ext uri="{FF2B5EF4-FFF2-40B4-BE49-F238E27FC236}">
                  <a16:creationId xmlns:a16="http://schemas.microsoft.com/office/drawing/2014/main" xmlns="" id="{52B038E1-2D01-43D9-A6E4-FAABA6040D4C}"/>
                </a:ext>
              </a:extLst>
            </p:cNvPr>
            <p:cNvSpPr/>
            <p:nvPr/>
          </p:nvSpPr>
          <p:spPr>
            <a:xfrm rot="5400000" flipH="1">
              <a:off x="1344272" y="1419455"/>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8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8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7 w 1075004"/>
                <a:gd name="connsiteY22" fmla="*/ 381332 h 652173"/>
                <a:gd name="connsiteX23" fmla="*/ 780979 w 1075004"/>
                <a:gd name="connsiteY23" fmla="*/ 396485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69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69 w 1075004"/>
                <a:gd name="connsiteY43" fmla="*/ 253854 h 652173"/>
                <a:gd name="connsiteX44" fmla="*/ 398669 w 1075004"/>
                <a:gd name="connsiteY44" fmla="*/ 226224 h 652173"/>
                <a:gd name="connsiteX45" fmla="*/ 399282 w 1075004"/>
                <a:gd name="connsiteY45" fmla="*/ 224745 h 652173"/>
                <a:gd name="connsiteX46" fmla="*/ 397875 w 1075004"/>
                <a:gd name="connsiteY46" fmla="*/ 220285 h 652173"/>
                <a:gd name="connsiteX47" fmla="*/ 416320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5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4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3 h 652173"/>
                <a:gd name="connsiteX74" fmla="*/ 954892 w 1075004"/>
                <a:gd name="connsiteY74" fmla="*/ 197162 h 652173"/>
                <a:gd name="connsiteX75" fmla="*/ 925591 w 1075004"/>
                <a:gd name="connsiteY75" fmla="*/ 226463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3 w 1075004"/>
                <a:gd name="connsiteY81" fmla="*/ 249904 h 652173"/>
                <a:gd name="connsiteX82" fmla="*/ 1045703 w 1075004"/>
                <a:gd name="connsiteY82" fmla="*/ 220603 h 652173"/>
                <a:gd name="connsiteX83" fmla="*/ 1016401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bg2">
                    <a:lumMod val="50000"/>
                    <a:lumOff val="50000"/>
                  </a:schemeClr>
                </a:solidFill>
              </a:endParaRPr>
            </a:p>
          </p:txBody>
        </p:sp>
      </p:grpSp>
      <p:sp>
        <p:nvSpPr>
          <p:cNvPr id="15" name="Ellipse 14"/>
          <p:cNvSpPr/>
          <p:nvPr/>
        </p:nvSpPr>
        <p:spPr>
          <a:xfrm>
            <a:off x="8601657" y="4613097"/>
            <a:ext cx="386395" cy="386395"/>
          </a:xfrm>
          <a:prstGeom prst="ellipse">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accent1"/>
                </a:solidFill>
              </a:rPr>
              <a:t>7</a:t>
            </a:r>
            <a:endParaRPr lang="fr-FR" dirty="0">
              <a:solidFill>
                <a:schemeClr val="accent1"/>
              </a:solidFill>
            </a:endParaRPr>
          </a:p>
        </p:txBody>
      </p:sp>
    </p:spTree>
    <p:extLst>
      <p:ext uri="{BB962C8B-B14F-4D97-AF65-F5344CB8AC3E}">
        <p14:creationId xmlns:p14="http://schemas.microsoft.com/office/powerpoint/2010/main" val="284093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27590" y="186156"/>
            <a:ext cx="7965216" cy="4893647"/>
          </a:xfrm>
          <a:prstGeom prst="rect">
            <a:avLst/>
          </a:prstGeom>
          <a:noFill/>
        </p:spPr>
        <p:txBody>
          <a:bodyPr wrap="square" rtlCol="0">
            <a:spAutoFit/>
          </a:bodyPr>
          <a:lstStyle/>
          <a:p>
            <a:pPr algn="just"/>
            <a:r>
              <a:rPr lang="fr-FR" sz="2400" dirty="0"/>
              <a:t>conventionnelles </a:t>
            </a:r>
            <a:r>
              <a:rPr lang="fr-FR" sz="2400" dirty="0" smtClean="0"/>
              <a:t>en </a:t>
            </a:r>
            <a:r>
              <a:rPr lang="fr-FR" sz="2400" dirty="0"/>
              <a:t>proposant des messages originaux et mémorables.</a:t>
            </a:r>
          </a:p>
          <a:p>
            <a:pPr marL="342900" indent="-342900" algn="just">
              <a:buFont typeface="Wingdings" panose="05000000000000000000" pitchFamily="2" charset="2"/>
              <a:buChar char="Ø"/>
            </a:pPr>
            <a:r>
              <a:rPr lang="fr-FR" sz="2400" b="1" i="1" u="sng" dirty="0" smtClean="0"/>
              <a:t>L‘utilisation </a:t>
            </a:r>
            <a:r>
              <a:rPr lang="fr-FR" sz="2400" b="1" i="1" u="sng" dirty="0"/>
              <a:t>de supports non conventionnels: </a:t>
            </a:r>
            <a:r>
              <a:rPr lang="fr-FR" sz="2400" dirty="0"/>
              <a:t>Contrairement à la publicité traditionnelle qui se concentre sur les médias </a:t>
            </a:r>
            <a:r>
              <a:rPr lang="fr-FR" sz="2400" dirty="0" smtClean="0"/>
              <a:t>classiques, </a:t>
            </a:r>
            <a:r>
              <a:rPr lang="fr-FR" sz="2400" dirty="0"/>
              <a:t>la publicité alternative explore une variété de supports non conventionnels tels que les événements spéciaux, les installations artistiques, les performances de rue, les collaborations avec des artistes, les interventions urbaines, les jeux interactifs, etc</a:t>
            </a:r>
            <a:r>
              <a:rPr lang="fr-FR" sz="2400" dirty="0" smtClean="0"/>
              <a:t>.</a:t>
            </a:r>
          </a:p>
          <a:p>
            <a:pPr marL="342900" indent="-342900" algn="just">
              <a:buFont typeface="Wingdings" panose="05000000000000000000" pitchFamily="2" charset="2"/>
              <a:buChar char="Ø"/>
            </a:pPr>
            <a:r>
              <a:rPr lang="fr-FR" sz="2400" b="1" i="1" u="sng" dirty="0"/>
              <a:t>L'engagement du public:</a:t>
            </a:r>
            <a:r>
              <a:rPr lang="fr-FR" sz="2400" b="1" dirty="0"/>
              <a:t> </a:t>
            </a:r>
            <a:r>
              <a:rPr lang="fr-FR" sz="2400" dirty="0"/>
              <a:t>La publicité alternative cherche souvent à engager activement le public, à susciter sa participation ou à créer des </a:t>
            </a:r>
            <a:r>
              <a:rPr lang="fr-FR" sz="2400" dirty="0" smtClean="0"/>
              <a:t>expériences</a:t>
            </a:r>
            <a:endParaRPr lang="fr-FR" sz="2400" dirty="0"/>
          </a:p>
        </p:txBody>
      </p:sp>
      <p:grpSp>
        <p:nvGrpSpPr>
          <p:cNvPr id="8" name="Group 31">
            <a:extLst>
              <a:ext uri="{FF2B5EF4-FFF2-40B4-BE49-F238E27FC236}">
                <a16:creationId xmlns:a16="http://schemas.microsoft.com/office/drawing/2014/main" xmlns="" id="{92D9A825-26F7-4AC0-AA66-A642F08B3FCC}"/>
              </a:ext>
            </a:extLst>
          </p:cNvPr>
          <p:cNvGrpSpPr/>
          <p:nvPr/>
        </p:nvGrpSpPr>
        <p:grpSpPr>
          <a:xfrm flipH="1">
            <a:off x="139051" y="-5513"/>
            <a:ext cx="236875" cy="1126633"/>
            <a:chOff x="808111" y="-1847"/>
            <a:chExt cx="762978" cy="3628896"/>
          </a:xfrm>
          <a:solidFill>
            <a:schemeClr val="accent2"/>
          </a:solidFill>
        </p:grpSpPr>
        <p:sp>
          <p:nvSpPr>
            <p:cNvPr id="9" name="Rectangle 8">
              <a:extLst>
                <a:ext uri="{FF2B5EF4-FFF2-40B4-BE49-F238E27FC236}">
                  <a16:creationId xmlns:a16="http://schemas.microsoft.com/office/drawing/2014/main" xmlns="" id="{67987A3D-8DA5-4431-823F-480685C7A5DC}"/>
                </a:ext>
              </a:extLst>
            </p:cNvPr>
            <p:cNvSpPr/>
            <p:nvPr/>
          </p:nvSpPr>
          <p:spPr>
            <a:xfrm>
              <a:off x="1152817" y="-1847"/>
              <a:ext cx="72000" cy="2377440"/>
            </a:xfrm>
            <a:prstGeom prst="rect">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accent1"/>
                </a:solidFill>
              </a:endParaRPr>
            </a:p>
          </p:txBody>
        </p:sp>
        <p:sp>
          <p:nvSpPr>
            <p:cNvPr id="10" name="Freeform: Shape 27">
              <a:extLst>
                <a:ext uri="{FF2B5EF4-FFF2-40B4-BE49-F238E27FC236}">
                  <a16:creationId xmlns:a16="http://schemas.microsoft.com/office/drawing/2014/main" xmlns="" id="{63E94029-08EA-46F5-9EA4-70C4B6B01CF4}"/>
                </a:ext>
              </a:extLst>
            </p:cNvPr>
            <p:cNvSpPr/>
            <p:nvPr/>
          </p:nvSpPr>
          <p:spPr>
            <a:xfrm rot="5400000" flipH="1">
              <a:off x="560777" y="2616737"/>
              <a:ext cx="1257646" cy="762978"/>
            </a:xfrm>
            <a:custGeom>
              <a:avLst/>
              <a:gdLst>
                <a:gd name="connsiteX0" fmla="*/ 782320 w 1075004"/>
                <a:gd name="connsiteY0" fmla="*/ 253920 h 652174"/>
                <a:gd name="connsiteX1" fmla="*/ 763875 w 1075004"/>
                <a:gd name="connsiteY1" fmla="*/ 269397 h 652174"/>
                <a:gd name="connsiteX2" fmla="*/ 421371 w 1075004"/>
                <a:gd name="connsiteY2" fmla="*/ 239432 h 652174"/>
                <a:gd name="connsiteX3" fmla="*/ 421370 w 1075004"/>
                <a:gd name="connsiteY3" fmla="*/ 253855 h 652174"/>
                <a:gd name="connsiteX4" fmla="*/ 447078 w 1075004"/>
                <a:gd name="connsiteY4" fmla="*/ 253855 h 652174"/>
                <a:gd name="connsiteX5" fmla="*/ 464104 w 1075004"/>
                <a:gd name="connsiteY5" fmla="*/ 270881 h 652174"/>
                <a:gd name="connsiteX6" fmla="*/ 464104 w 1075004"/>
                <a:gd name="connsiteY6" fmla="*/ 270880 h 652174"/>
                <a:gd name="connsiteX7" fmla="*/ 447079 w 1075004"/>
                <a:gd name="connsiteY7" fmla="*/ 287906 h 652174"/>
                <a:gd name="connsiteX8" fmla="*/ 421371 w 1075004"/>
                <a:gd name="connsiteY8" fmla="*/ 287906 h 652174"/>
                <a:gd name="connsiteX9" fmla="*/ 421371 w 1075004"/>
                <a:gd name="connsiteY9" fmla="*/ 311228 h 652174"/>
                <a:gd name="connsiteX10" fmla="*/ 447078 w 1075004"/>
                <a:gd name="connsiteY10" fmla="*/ 311228 h 652174"/>
                <a:gd name="connsiteX11" fmla="*/ 464104 w 1075004"/>
                <a:gd name="connsiteY11" fmla="*/ 328254 h 652174"/>
                <a:gd name="connsiteX12" fmla="*/ 464104 w 1075004"/>
                <a:gd name="connsiteY12" fmla="*/ 328254 h 652174"/>
                <a:gd name="connsiteX13" fmla="*/ 447079 w 1075004"/>
                <a:gd name="connsiteY13" fmla="*/ 345279 h 652174"/>
                <a:gd name="connsiteX14" fmla="*/ 421371 w 1075004"/>
                <a:gd name="connsiteY14" fmla="*/ 345280 h 652174"/>
                <a:gd name="connsiteX15" fmla="*/ 421371 w 1075004"/>
                <a:gd name="connsiteY15" fmla="*/ 368602 h 652174"/>
                <a:gd name="connsiteX16" fmla="*/ 447078 w 1075004"/>
                <a:gd name="connsiteY16" fmla="*/ 368602 h 652174"/>
                <a:gd name="connsiteX17" fmla="*/ 464104 w 1075004"/>
                <a:gd name="connsiteY17" fmla="*/ 385628 h 652174"/>
                <a:gd name="connsiteX18" fmla="*/ 464104 w 1075004"/>
                <a:gd name="connsiteY18" fmla="*/ 385628 h 652174"/>
                <a:gd name="connsiteX19" fmla="*/ 447079 w 1075004"/>
                <a:gd name="connsiteY19" fmla="*/ 402653 h 652174"/>
                <a:gd name="connsiteX20" fmla="*/ 421371 w 1075004"/>
                <a:gd name="connsiteY20" fmla="*/ 402653 h 652174"/>
                <a:gd name="connsiteX21" fmla="*/ 421370 w 1075004"/>
                <a:gd name="connsiteY21" fmla="*/ 417163 h 652174"/>
                <a:gd name="connsiteX22" fmla="*/ 762268 w 1075004"/>
                <a:gd name="connsiteY22" fmla="*/ 381333 h 652174"/>
                <a:gd name="connsiteX23" fmla="*/ 780980 w 1075004"/>
                <a:gd name="connsiteY23" fmla="*/ 396486 h 652174"/>
                <a:gd name="connsiteX24" fmla="*/ 765828 w 1075004"/>
                <a:gd name="connsiteY24" fmla="*/ 415198 h 652174"/>
                <a:gd name="connsiteX25" fmla="*/ 415893 w 1075004"/>
                <a:gd name="connsiteY25" fmla="*/ 451978 h 652174"/>
                <a:gd name="connsiteX26" fmla="*/ 397181 w 1075004"/>
                <a:gd name="connsiteY26" fmla="*/ 436825 h 652174"/>
                <a:gd name="connsiteX27" fmla="*/ 398889 w 1075004"/>
                <a:gd name="connsiteY27" fmla="*/ 431061 h 652174"/>
                <a:gd name="connsiteX28" fmla="*/ 398669 w 1075004"/>
                <a:gd name="connsiteY28" fmla="*/ 430531 h 652174"/>
                <a:gd name="connsiteX29" fmla="*/ 398669 w 1075004"/>
                <a:gd name="connsiteY29" fmla="*/ 402653 h 652174"/>
                <a:gd name="connsiteX30" fmla="*/ 372962 w 1075004"/>
                <a:gd name="connsiteY30" fmla="*/ 402654 h 652174"/>
                <a:gd name="connsiteX31" fmla="*/ 355936 w 1075004"/>
                <a:gd name="connsiteY31" fmla="*/ 385628 h 652174"/>
                <a:gd name="connsiteX32" fmla="*/ 372962 w 1075004"/>
                <a:gd name="connsiteY32" fmla="*/ 368602 h 652174"/>
                <a:gd name="connsiteX33" fmla="*/ 398669 w 1075004"/>
                <a:gd name="connsiteY33" fmla="*/ 368602 h 652174"/>
                <a:gd name="connsiteX34" fmla="*/ 398670 w 1075004"/>
                <a:gd name="connsiteY34" fmla="*/ 345280 h 652174"/>
                <a:gd name="connsiteX35" fmla="*/ 372962 w 1075004"/>
                <a:gd name="connsiteY35" fmla="*/ 345280 h 652174"/>
                <a:gd name="connsiteX36" fmla="*/ 355936 w 1075004"/>
                <a:gd name="connsiteY36" fmla="*/ 328254 h 652174"/>
                <a:gd name="connsiteX37" fmla="*/ 372962 w 1075004"/>
                <a:gd name="connsiteY37" fmla="*/ 311229 h 652174"/>
                <a:gd name="connsiteX38" fmla="*/ 398669 w 1075004"/>
                <a:gd name="connsiteY38" fmla="*/ 311228 h 652174"/>
                <a:gd name="connsiteX39" fmla="*/ 398669 w 1075004"/>
                <a:gd name="connsiteY39" fmla="*/ 287906 h 652174"/>
                <a:gd name="connsiteX40" fmla="*/ 372962 w 1075004"/>
                <a:gd name="connsiteY40" fmla="*/ 287906 h 652174"/>
                <a:gd name="connsiteX41" fmla="*/ 355936 w 1075004"/>
                <a:gd name="connsiteY41" fmla="*/ 270881 h 652174"/>
                <a:gd name="connsiteX42" fmla="*/ 372962 w 1075004"/>
                <a:gd name="connsiteY42" fmla="*/ 253855 h 652174"/>
                <a:gd name="connsiteX43" fmla="*/ 398670 w 1075004"/>
                <a:gd name="connsiteY43" fmla="*/ 253855 h 652174"/>
                <a:gd name="connsiteX44" fmla="*/ 398670 w 1075004"/>
                <a:gd name="connsiteY44" fmla="*/ 226225 h 652174"/>
                <a:gd name="connsiteX45" fmla="*/ 399282 w 1075004"/>
                <a:gd name="connsiteY45" fmla="*/ 224746 h 652174"/>
                <a:gd name="connsiteX46" fmla="*/ 397876 w 1075004"/>
                <a:gd name="connsiteY46" fmla="*/ 220286 h 652174"/>
                <a:gd name="connsiteX47" fmla="*/ 416321 w 1075004"/>
                <a:gd name="connsiteY47" fmla="*/ 204808 h 652174"/>
                <a:gd name="connsiteX48" fmla="*/ 766843 w 1075004"/>
                <a:gd name="connsiteY48" fmla="*/ 235475 h 652174"/>
                <a:gd name="connsiteX49" fmla="*/ 782320 w 1075004"/>
                <a:gd name="connsiteY49" fmla="*/ 253920 h 652174"/>
                <a:gd name="connsiteX50" fmla="*/ 787242 w 1075004"/>
                <a:gd name="connsiteY50" fmla="*/ 326088 h 652174"/>
                <a:gd name="connsiteX51" fmla="*/ 785600 w 1075004"/>
                <a:gd name="connsiteY51" fmla="*/ 324446 h 652174"/>
                <a:gd name="connsiteX52" fmla="*/ 785600 w 1075004"/>
                <a:gd name="connsiteY52" fmla="*/ 237208 h 652174"/>
                <a:gd name="connsiteX53" fmla="*/ 722116 w 1075004"/>
                <a:gd name="connsiteY53" fmla="*/ 173723 h 652174"/>
                <a:gd name="connsiteX54" fmla="*/ 634876 w 1075004"/>
                <a:gd name="connsiteY54" fmla="*/ 173723 h 652174"/>
                <a:gd name="connsiteX55" fmla="*/ 556664 w 1075004"/>
                <a:gd name="connsiteY55" fmla="*/ 95510 h 652174"/>
                <a:gd name="connsiteX56" fmla="*/ 95508 w 1075004"/>
                <a:gd name="connsiteY56" fmla="*/ 95510 h 652174"/>
                <a:gd name="connsiteX57" fmla="*/ 0 w 1075004"/>
                <a:gd name="connsiteY57" fmla="*/ 326088 h 652174"/>
                <a:gd name="connsiteX58" fmla="*/ 95508 w 1075004"/>
                <a:gd name="connsiteY58" fmla="*/ 556666 h 652174"/>
                <a:gd name="connsiteX59" fmla="*/ 556665 w 1075004"/>
                <a:gd name="connsiteY59" fmla="*/ 556666 h 652174"/>
                <a:gd name="connsiteX60" fmla="*/ 634877 w 1075004"/>
                <a:gd name="connsiteY60" fmla="*/ 478453 h 652174"/>
                <a:gd name="connsiteX61" fmla="*/ 722116 w 1075004"/>
                <a:gd name="connsiteY61" fmla="*/ 478454 h 652174"/>
                <a:gd name="connsiteX62" fmla="*/ 785600 w 1075004"/>
                <a:gd name="connsiteY62" fmla="*/ 414969 h 652174"/>
                <a:gd name="connsiteX63" fmla="*/ 785600 w 1075004"/>
                <a:gd name="connsiteY63" fmla="*/ 327730 h 652174"/>
                <a:gd name="connsiteX64" fmla="*/ 893383 w 1075004"/>
                <a:gd name="connsiteY64" fmla="*/ 437431 h 652174"/>
                <a:gd name="connsiteX65" fmla="*/ 893383 w 1075004"/>
                <a:gd name="connsiteY65" fmla="*/ 214744 h 652174"/>
                <a:gd name="connsiteX66" fmla="*/ 864082 w 1075004"/>
                <a:gd name="connsiteY66" fmla="*/ 185443 h 652174"/>
                <a:gd name="connsiteX67" fmla="*/ 834781 w 1075004"/>
                <a:gd name="connsiteY67" fmla="*/ 214744 h 652174"/>
                <a:gd name="connsiteX68" fmla="*/ 834781 w 1075004"/>
                <a:gd name="connsiteY68" fmla="*/ 437432 h 652174"/>
                <a:gd name="connsiteX69" fmla="*/ 864082 w 1075004"/>
                <a:gd name="connsiteY69" fmla="*/ 466733 h 652174"/>
                <a:gd name="connsiteX70" fmla="*/ 864082 w 1075004"/>
                <a:gd name="connsiteY70" fmla="*/ 466732 h 652174"/>
                <a:gd name="connsiteX71" fmla="*/ 893383 w 1075004"/>
                <a:gd name="connsiteY71" fmla="*/ 437431 h 652174"/>
                <a:gd name="connsiteX72" fmla="*/ 984194 w 1075004"/>
                <a:gd name="connsiteY72" fmla="*/ 425711 h 652174"/>
                <a:gd name="connsiteX73" fmla="*/ 984193 w 1075004"/>
                <a:gd name="connsiteY73" fmla="*/ 226464 h 652174"/>
                <a:gd name="connsiteX74" fmla="*/ 954893 w 1075004"/>
                <a:gd name="connsiteY74" fmla="*/ 197163 h 652174"/>
                <a:gd name="connsiteX75" fmla="*/ 925591 w 1075004"/>
                <a:gd name="connsiteY75" fmla="*/ 226464 h 652174"/>
                <a:gd name="connsiteX76" fmla="*/ 925591 w 1075004"/>
                <a:gd name="connsiteY76" fmla="*/ 425711 h 652174"/>
                <a:gd name="connsiteX77" fmla="*/ 954893 w 1075004"/>
                <a:gd name="connsiteY77" fmla="*/ 455012 h 652174"/>
                <a:gd name="connsiteX78" fmla="*/ 954893 w 1075004"/>
                <a:gd name="connsiteY78" fmla="*/ 455012 h 652174"/>
                <a:gd name="connsiteX79" fmla="*/ 984194 w 1075004"/>
                <a:gd name="connsiteY79" fmla="*/ 425711 h 652174"/>
                <a:gd name="connsiteX80" fmla="*/ 1075004 w 1075004"/>
                <a:gd name="connsiteY80" fmla="*/ 402269 h 652174"/>
                <a:gd name="connsiteX81" fmla="*/ 1075004 w 1075004"/>
                <a:gd name="connsiteY81" fmla="*/ 249905 h 652174"/>
                <a:gd name="connsiteX82" fmla="*/ 1045703 w 1075004"/>
                <a:gd name="connsiteY82" fmla="*/ 220604 h 652174"/>
                <a:gd name="connsiteX83" fmla="*/ 1016402 w 1075004"/>
                <a:gd name="connsiteY83" fmla="*/ 249905 h 652174"/>
                <a:gd name="connsiteX84" fmla="*/ 1016402 w 1075004"/>
                <a:gd name="connsiteY84" fmla="*/ 402270 h 652174"/>
                <a:gd name="connsiteX85" fmla="*/ 1045703 w 1075004"/>
                <a:gd name="connsiteY85" fmla="*/ 431571 h 652174"/>
                <a:gd name="connsiteX86" fmla="*/ 1045703 w 1075004"/>
                <a:gd name="connsiteY86" fmla="*/ 431571 h 652174"/>
                <a:gd name="connsiteX87" fmla="*/ 1075004 w 1075004"/>
                <a:gd name="connsiteY87" fmla="*/ 402269 h 6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accent1"/>
                </a:solidFill>
              </a:endParaRPr>
            </a:p>
          </p:txBody>
        </p:sp>
      </p:grpSp>
      <p:grpSp>
        <p:nvGrpSpPr>
          <p:cNvPr id="11" name="Group 30">
            <a:extLst>
              <a:ext uri="{FF2B5EF4-FFF2-40B4-BE49-F238E27FC236}">
                <a16:creationId xmlns:a16="http://schemas.microsoft.com/office/drawing/2014/main" xmlns="" id="{C2FB9967-9854-4B67-AE17-EAB5F4D50E80}"/>
              </a:ext>
            </a:extLst>
          </p:cNvPr>
          <p:cNvGrpSpPr/>
          <p:nvPr/>
        </p:nvGrpSpPr>
        <p:grpSpPr>
          <a:xfrm flipH="1">
            <a:off x="348476" y="0"/>
            <a:ext cx="236875" cy="760585"/>
            <a:chOff x="1591607" y="-20084"/>
            <a:chExt cx="762976" cy="2449850"/>
          </a:xfrm>
        </p:grpSpPr>
        <p:sp>
          <p:nvSpPr>
            <p:cNvPr id="12" name="Rectangle 11">
              <a:extLst>
                <a:ext uri="{FF2B5EF4-FFF2-40B4-BE49-F238E27FC236}">
                  <a16:creationId xmlns:a16="http://schemas.microsoft.com/office/drawing/2014/main" xmlns="" id="{F3A6090F-3640-4E4B-B1B0-C3130EAE9E97}"/>
                </a:ext>
              </a:extLst>
            </p:cNvPr>
            <p:cNvSpPr/>
            <p:nvPr/>
          </p:nvSpPr>
          <p:spPr>
            <a:xfrm>
              <a:off x="1936171" y="-20084"/>
              <a:ext cx="72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bg2">
                    <a:lumMod val="50000"/>
                    <a:lumOff val="50000"/>
                  </a:schemeClr>
                </a:solidFill>
              </a:endParaRPr>
            </a:p>
          </p:txBody>
        </p:sp>
        <p:sp>
          <p:nvSpPr>
            <p:cNvPr id="13" name="Freeform: Shape 26">
              <a:extLst>
                <a:ext uri="{FF2B5EF4-FFF2-40B4-BE49-F238E27FC236}">
                  <a16:creationId xmlns:a16="http://schemas.microsoft.com/office/drawing/2014/main" xmlns="" id="{52B038E1-2D01-43D9-A6E4-FAABA6040D4C}"/>
                </a:ext>
              </a:extLst>
            </p:cNvPr>
            <p:cNvSpPr/>
            <p:nvPr/>
          </p:nvSpPr>
          <p:spPr>
            <a:xfrm rot="5400000" flipH="1">
              <a:off x="1344272" y="1419455"/>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8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8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7 w 1075004"/>
                <a:gd name="connsiteY22" fmla="*/ 381332 h 652173"/>
                <a:gd name="connsiteX23" fmla="*/ 780979 w 1075004"/>
                <a:gd name="connsiteY23" fmla="*/ 396485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69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69 w 1075004"/>
                <a:gd name="connsiteY43" fmla="*/ 253854 h 652173"/>
                <a:gd name="connsiteX44" fmla="*/ 398669 w 1075004"/>
                <a:gd name="connsiteY44" fmla="*/ 226224 h 652173"/>
                <a:gd name="connsiteX45" fmla="*/ 399282 w 1075004"/>
                <a:gd name="connsiteY45" fmla="*/ 224745 h 652173"/>
                <a:gd name="connsiteX46" fmla="*/ 397875 w 1075004"/>
                <a:gd name="connsiteY46" fmla="*/ 220285 h 652173"/>
                <a:gd name="connsiteX47" fmla="*/ 416320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5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4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3 h 652173"/>
                <a:gd name="connsiteX74" fmla="*/ 954892 w 1075004"/>
                <a:gd name="connsiteY74" fmla="*/ 197162 h 652173"/>
                <a:gd name="connsiteX75" fmla="*/ 925591 w 1075004"/>
                <a:gd name="connsiteY75" fmla="*/ 226463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3 w 1075004"/>
                <a:gd name="connsiteY81" fmla="*/ 249904 h 652173"/>
                <a:gd name="connsiteX82" fmla="*/ 1045703 w 1075004"/>
                <a:gd name="connsiteY82" fmla="*/ 220603 h 652173"/>
                <a:gd name="connsiteX83" fmla="*/ 1016401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bg2">
                    <a:lumMod val="50000"/>
                    <a:lumOff val="50000"/>
                  </a:schemeClr>
                </a:solidFill>
              </a:endParaRPr>
            </a:p>
          </p:txBody>
        </p:sp>
      </p:grpSp>
      <p:sp>
        <p:nvSpPr>
          <p:cNvPr id="15" name="Ellipse 14"/>
          <p:cNvSpPr/>
          <p:nvPr/>
        </p:nvSpPr>
        <p:spPr>
          <a:xfrm>
            <a:off x="8601657" y="4613097"/>
            <a:ext cx="386395" cy="386395"/>
          </a:xfrm>
          <a:prstGeom prst="ellipse">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accent1"/>
                </a:solidFill>
              </a:rPr>
              <a:t>8</a:t>
            </a:r>
            <a:endParaRPr lang="fr-FR" dirty="0">
              <a:solidFill>
                <a:schemeClr val="accent1"/>
              </a:solidFill>
            </a:endParaRPr>
          </a:p>
        </p:txBody>
      </p:sp>
    </p:spTree>
    <p:extLst>
      <p:ext uri="{BB962C8B-B14F-4D97-AF65-F5344CB8AC3E}">
        <p14:creationId xmlns:p14="http://schemas.microsoft.com/office/powerpoint/2010/main" val="1674448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27590" y="227252"/>
            <a:ext cx="7965216" cy="3785652"/>
          </a:xfrm>
          <a:prstGeom prst="rect">
            <a:avLst/>
          </a:prstGeom>
          <a:noFill/>
        </p:spPr>
        <p:txBody>
          <a:bodyPr wrap="square" rtlCol="0">
            <a:spAutoFit/>
          </a:bodyPr>
          <a:lstStyle/>
          <a:p>
            <a:pPr algn="just"/>
            <a:r>
              <a:rPr lang="fr-FR" sz="2400" dirty="0"/>
              <a:t>interactives. Elle vise à créer un lien émotionnel entre la marque et le consommateur en favorisant une expérience immersive et mémorable</a:t>
            </a:r>
            <a:r>
              <a:rPr lang="fr-FR" sz="2400" dirty="0" smtClean="0"/>
              <a:t>.</a:t>
            </a:r>
          </a:p>
          <a:p>
            <a:pPr marL="342900" indent="-342900" algn="just">
              <a:buFont typeface="Wingdings" panose="05000000000000000000" pitchFamily="2" charset="2"/>
              <a:buChar char="Ø"/>
            </a:pPr>
            <a:r>
              <a:rPr lang="fr-FR" sz="2400" b="1" i="1" u="sng" dirty="0"/>
              <a:t>Effet de surprise:</a:t>
            </a:r>
            <a:r>
              <a:rPr lang="fr-FR" sz="2400" dirty="0"/>
              <a:t> Une caractéristique clé de la publicité alternative est son potentiel à surprendre et à captiver le public de manière inattendue. En utilisant des approches créatives et des lieux insolites, elle attire l'attention et encourage les gens à partager leur expérience, ce qui peut générer un bouche-à-oreille positif pour la marque.</a:t>
            </a:r>
          </a:p>
        </p:txBody>
      </p:sp>
      <p:grpSp>
        <p:nvGrpSpPr>
          <p:cNvPr id="8" name="Group 31">
            <a:extLst>
              <a:ext uri="{FF2B5EF4-FFF2-40B4-BE49-F238E27FC236}">
                <a16:creationId xmlns:a16="http://schemas.microsoft.com/office/drawing/2014/main" xmlns="" id="{92D9A825-26F7-4AC0-AA66-A642F08B3FCC}"/>
              </a:ext>
            </a:extLst>
          </p:cNvPr>
          <p:cNvGrpSpPr/>
          <p:nvPr/>
        </p:nvGrpSpPr>
        <p:grpSpPr>
          <a:xfrm flipH="1">
            <a:off x="139051" y="-5513"/>
            <a:ext cx="236875" cy="1126633"/>
            <a:chOff x="808111" y="-1847"/>
            <a:chExt cx="762978" cy="3628896"/>
          </a:xfrm>
          <a:solidFill>
            <a:schemeClr val="accent2"/>
          </a:solidFill>
        </p:grpSpPr>
        <p:sp>
          <p:nvSpPr>
            <p:cNvPr id="9" name="Rectangle 8">
              <a:extLst>
                <a:ext uri="{FF2B5EF4-FFF2-40B4-BE49-F238E27FC236}">
                  <a16:creationId xmlns:a16="http://schemas.microsoft.com/office/drawing/2014/main" xmlns="" id="{67987A3D-8DA5-4431-823F-480685C7A5DC}"/>
                </a:ext>
              </a:extLst>
            </p:cNvPr>
            <p:cNvSpPr/>
            <p:nvPr/>
          </p:nvSpPr>
          <p:spPr>
            <a:xfrm>
              <a:off x="1152817" y="-1847"/>
              <a:ext cx="72000" cy="2377440"/>
            </a:xfrm>
            <a:prstGeom prst="rect">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accent1"/>
                </a:solidFill>
              </a:endParaRPr>
            </a:p>
          </p:txBody>
        </p:sp>
        <p:sp>
          <p:nvSpPr>
            <p:cNvPr id="10" name="Freeform: Shape 27">
              <a:extLst>
                <a:ext uri="{FF2B5EF4-FFF2-40B4-BE49-F238E27FC236}">
                  <a16:creationId xmlns:a16="http://schemas.microsoft.com/office/drawing/2014/main" xmlns="" id="{63E94029-08EA-46F5-9EA4-70C4B6B01CF4}"/>
                </a:ext>
              </a:extLst>
            </p:cNvPr>
            <p:cNvSpPr/>
            <p:nvPr/>
          </p:nvSpPr>
          <p:spPr>
            <a:xfrm rot="5400000" flipH="1">
              <a:off x="560777" y="2616737"/>
              <a:ext cx="1257646" cy="762978"/>
            </a:xfrm>
            <a:custGeom>
              <a:avLst/>
              <a:gdLst>
                <a:gd name="connsiteX0" fmla="*/ 782320 w 1075004"/>
                <a:gd name="connsiteY0" fmla="*/ 253920 h 652174"/>
                <a:gd name="connsiteX1" fmla="*/ 763875 w 1075004"/>
                <a:gd name="connsiteY1" fmla="*/ 269397 h 652174"/>
                <a:gd name="connsiteX2" fmla="*/ 421371 w 1075004"/>
                <a:gd name="connsiteY2" fmla="*/ 239432 h 652174"/>
                <a:gd name="connsiteX3" fmla="*/ 421370 w 1075004"/>
                <a:gd name="connsiteY3" fmla="*/ 253855 h 652174"/>
                <a:gd name="connsiteX4" fmla="*/ 447078 w 1075004"/>
                <a:gd name="connsiteY4" fmla="*/ 253855 h 652174"/>
                <a:gd name="connsiteX5" fmla="*/ 464104 w 1075004"/>
                <a:gd name="connsiteY5" fmla="*/ 270881 h 652174"/>
                <a:gd name="connsiteX6" fmla="*/ 464104 w 1075004"/>
                <a:gd name="connsiteY6" fmla="*/ 270880 h 652174"/>
                <a:gd name="connsiteX7" fmla="*/ 447079 w 1075004"/>
                <a:gd name="connsiteY7" fmla="*/ 287906 h 652174"/>
                <a:gd name="connsiteX8" fmla="*/ 421371 w 1075004"/>
                <a:gd name="connsiteY8" fmla="*/ 287906 h 652174"/>
                <a:gd name="connsiteX9" fmla="*/ 421371 w 1075004"/>
                <a:gd name="connsiteY9" fmla="*/ 311228 h 652174"/>
                <a:gd name="connsiteX10" fmla="*/ 447078 w 1075004"/>
                <a:gd name="connsiteY10" fmla="*/ 311228 h 652174"/>
                <a:gd name="connsiteX11" fmla="*/ 464104 w 1075004"/>
                <a:gd name="connsiteY11" fmla="*/ 328254 h 652174"/>
                <a:gd name="connsiteX12" fmla="*/ 464104 w 1075004"/>
                <a:gd name="connsiteY12" fmla="*/ 328254 h 652174"/>
                <a:gd name="connsiteX13" fmla="*/ 447079 w 1075004"/>
                <a:gd name="connsiteY13" fmla="*/ 345279 h 652174"/>
                <a:gd name="connsiteX14" fmla="*/ 421371 w 1075004"/>
                <a:gd name="connsiteY14" fmla="*/ 345280 h 652174"/>
                <a:gd name="connsiteX15" fmla="*/ 421371 w 1075004"/>
                <a:gd name="connsiteY15" fmla="*/ 368602 h 652174"/>
                <a:gd name="connsiteX16" fmla="*/ 447078 w 1075004"/>
                <a:gd name="connsiteY16" fmla="*/ 368602 h 652174"/>
                <a:gd name="connsiteX17" fmla="*/ 464104 w 1075004"/>
                <a:gd name="connsiteY17" fmla="*/ 385628 h 652174"/>
                <a:gd name="connsiteX18" fmla="*/ 464104 w 1075004"/>
                <a:gd name="connsiteY18" fmla="*/ 385628 h 652174"/>
                <a:gd name="connsiteX19" fmla="*/ 447079 w 1075004"/>
                <a:gd name="connsiteY19" fmla="*/ 402653 h 652174"/>
                <a:gd name="connsiteX20" fmla="*/ 421371 w 1075004"/>
                <a:gd name="connsiteY20" fmla="*/ 402653 h 652174"/>
                <a:gd name="connsiteX21" fmla="*/ 421370 w 1075004"/>
                <a:gd name="connsiteY21" fmla="*/ 417163 h 652174"/>
                <a:gd name="connsiteX22" fmla="*/ 762268 w 1075004"/>
                <a:gd name="connsiteY22" fmla="*/ 381333 h 652174"/>
                <a:gd name="connsiteX23" fmla="*/ 780980 w 1075004"/>
                <a:gd name="connsiteY23" fmla="*/ 396486 h 652174"/>
                <a:gd name="connsiteX24" fmla="*/ 765828 w 1075004"/>
                <a:gd name="connsiteY24" fmla="*/ 415198 h 652174"/>
                <a:gd name="connsiteX25" fmla="*/ 415893 w 1075004"/>
                <a:gd name="connsiteY25" fmla="*/ 451978 h 652174"/>
                <a:gd name="connsiteX26" fmla="*/ 397181 w 1075004"/>
                <a:gd name="connsiteY26" fmla="*/ 436825 h 652174"/>
                <a:gd name="connsiteX27" fmla="*/ 398889 w 1075004"/>
                <a:gd name="connsiteY27" fmla="*/ 431061 h 652174"/>
                <a:gd name="connsiteX28" fmla="*/ 398669 w 1075004"/>
                <a:gd name="connsiteY28" fmla="*/ 430531 h 652174"/>
                <a:gd name="connsiteX29" fmla="*/ 398669 w 1075004"/>
                <a:gd name="connsiteY29" fmla="*/ 402653 h 652174"/>
                <a:gd name="connsiteX30" fmla="*/ 372962 w 1075004"/>
                <a:gd name="connsiteY30" fmla="*/ 402654 h 652174"/>
                <a:gd name="connsiteX31" fmla="*/ 355936 w 1075004"/>
                <a:gd name="connsiteY31" fmla="*/ 385628 h 652174"/>
                <a:gd name="connsiteX32" fmla="*/ 372962 w 1075004"/>
                <a:gd name="connsiteY32" fmla="*/ 368602 h 652174"/>
                <a:gd name="connsiteX33" fmla="*/ 398669 w 1075004"/>
                <a:gd name="connsiteY33" fmla="*/ 368602 h 652174"/>
                <a:gd name="connsiteX34" fmla="*/ 398670 w 1075004"/>
                <a:gd name="connsiteY34" fmla="*/ 345280 h 652174"/>
                <a:gd name="connsiteX35" fmla="*/ 372962 w 1075004"/>
                <a:gd name="connsiteY35" fmla="*/ 345280 h 652174"/>
                <a:gd name="connsiteX36" fmla="*/ 355936 w 1075004"/>
                <a:gd name="connsiteY36" fmla="*/ 328254 h 652174"/>
                <a:gd name="connsiteX37" fmla="*/ 372962 w 1075004"/>
                <a:gd name="connsiteY37" fmla="*/ 311229 h 652174"/>
                <a:gd name="connsiteX38" fmla="*/ 398669 w 1075004"/>
                <a:gd name="connsiteY38" fmla="*/ 311228 h 652174"/>
                <a:gd name="connsiteX39" fmla="*/ 398669 w 1075004"/>
                <a:gd name="connsiteY39" fmla="*/ 287906 h 652174"/>
                <a:gd name="connsiteX40" fmla="*/ 372962 w 1075004"/>
                <a:gd name="connsiteY40" fmla="*/ 287906 h 652174"/>
                <a:gd name="connsiteX41" fmla="*/ 355936 w 1075004"/>
                <a:gd name="connsiteY41" fmla="*/ 270881 h 652174"/>
                <a:gd name="connsiteX42" fmla="*/ 372962 w 1075004"/>
                <a:gd name="connsiteY42" fmla="*/ 253855 h 652174"/>
                <a:gd name="connsiteX43" fmla="*/ 398670 w 1075004"/>
                <a:gd name="connsiteY43" fmla="*/ 253855 h 652174"/>
                <a:gd name="connsiteX44" fmla="*/ 398670 w 1075004"/>
                <a:gd name="connsiteY44" fmla="*/ 226225 h 652174"/>
                <a:gd name="connsiteX45" fmla="*/ 399282 w 1075004"/>
                <a:gd name="connsiteY45" fmla="*/ 224746 h 652174"/>
                <a:gd name="connsiteX46" fmla="*/ 397876 w 1075004"/>
                <a:gd name="connsiteY46" fmla="*/ 220286 h 652174"/>
                <a:gd name="connsiteX47" fmla="*/ 416321 w 1075004"/>
                <a:gd name="connsiteY47" fmla="*/ 204808 h 652174"/>
                <a:gd name="connsiteX48" fmla="*/ 766843 w 1075004"/>
                <a:gd name="connsiteY48" fmla="*/ 235475 h 652174"/>
                <a:gd name="connsiteX49" fmla="*/ 782320 w 1075004"/>
                <a:gd name="connsiteY49" fmla="*/ 253920 h 652174"/>
                <a:gd name="connsiteX50" fmla="*/ 787242 w 1075004"/>
                <a:gd name="connsiteY50" fmla="*/ 326088 h 652174"/>
                <a:gd name="connsiteX51" fmla="*/ 785600 w 1075004"/>
                <a:gd name="connsiteY51" fmla="*/ 324446 h 652174"/>
                <a:gd name="connsiteX52" fmla="*/ 785600 w 1075004"/>
                <a:gd name="connsiteY52" fmla="*/ 237208 h 652174"/>
                <a:gd name="connsiteX53" fmla="*/ 722116 w 1075004"/>
                <a:gd name="connsiteY53" fmla="*/ 173723 h 652174"/>
                <a:gd name="connsiteX54" fmla="*/ 634876 w 1075004"/>
                <a:gd name="connsiteY54" fmla="*/ 173723 h 652174"/>
                <a:gd name="connsiteX55" fmla="*/ 556664 w 1075004"/>
                <a:gd name="connsiteY55" fmla="*/ 95510 h 652174"/>
                <a:gd name="connsiteX56" fmla="*/ 95508 w 1075004"/>
                <a:gd name="connsiteY56" fmla="*/ 95510 h 652174"/>
                <a:gd name="connsiteX57" fmla="*/ 0 w 1075004"/>
                <a:gd name="connsiteY57" fmla="*/ 326088 h 652174"/>
                <a:gd name="connsiteX58" fmla="*/ 95508 w 1075004"/>
                <a:gd name="connsiteY58" fmla="*/ 556666 h 652174"/>
                <a:gd name="connsiteX59" fmla="*/ 556665 w 1075004"/>
                <a:gd name="connsiteY59" fmla="*/ 556666 h 652174"/>
                <a:gd name="connsiteX60" fmla="*/ 634877 w 1075004"/>
                <a:gd name="connsiteY60" fmla="*/ 478453 h 652174"/>
                <a:gd name="connsiteX61" fmla="*/ 722116 w 1075004"/>
                <a:gd name="connsiteY61" fmla="*/ 478454 h 652174"/>
                <a:gd name="connsiteX62" fmla="*/ 785600 w 1075004"/>
                <a:gd name="connsiteY62" fmla="*/ 414969 h 652174"/>
                <a:gd name="connsiteX63" fmla="*/ 785600 w 1075004"/>
                <a:gd name="connsiteY63" fmla="*/ 327730 h 652174"/>
                <a:gd name="connsiteX64" fmla="*/ 893383 w 1075004"/>
                <a:gd name="connsiteY64" fmla="*/ 437431 h 652174"/>
                <a:gd name="connsiteX65" fmla="*/ 893383 w 1075004"/>
                <a:gd name="connsiteY65" fmla="*/ 214744 h 652174"/>
                <a:gd name="connsiteX66" fmla="*/ 864082 w 1075004"/>
                <a:gd name="connsiteY66" fmla="*/ 185443 h 652174"/>
                <a:gd name="connsiteX67" fmla="*/ 834781 w 1075004"/>
                <a:gd name="connsiteY67" fmla="*/ 214744 h 652174"/>
                <a:gd name="connsiteX68" fmla="*/ 834781 w 1075004"/>
                <a:gd name="connsiteY68" fmla="*/ 437432 h 652174"/>
                <a:gd name="connsiteX69" fmla="*/ 864082 w 1075004"/>
                <a:gd name="connsiteY69" fmla="*/ 466733 h 652174"/>
                <a:gd name="connsiteX70" fmla="*/ 864082 w 1075004"/>
                <a:gd name="connsiteY70" fmla="*/ 466732 h 652174"/>
                <a:gd name="connsiteX71" fmla="*/ 893383 w 1075004"/>
                <a:gd name="connsiteY71" fmla="*/ 437431 h 652174"/>
                <a:gd name="connsiteX72" fmla="*/ 984194 w 1075004"/>
                <a:gd name="connsiteY72" fmla="*/ 425711 h 652174"/>
                <a:gd name="connsiteX73" fmla="*/ 984193 w 1075004"/>
                <a:gd name="connsiteY73" fmla="*/ 226464 h 652174"/>
                <a:gd name="connsiteX74" fmla="*/ 954893 w 1075004"/>
                <a:gd name="connsiteY74" fmla="*/ 197163 h 652174"/>
                <a:gd name="connsiteX75" fmla="*/ 925591 w 1075004"/>
                <a:gd name="connsiteY75" fmla="*/ 226464 h 652174"/>
                <a:gd name="connsiteX76" fmla="*/ 925591 w 1075004"/>
                <a:gd name="connsiteY76" fmla="*/ 425711 h 652174"/>
                <a:gd name="connsiteX77" fmla="*/ 954893 w 1075004"/>
                <a:gd name="connsiteY77" fmla="*/ 455012 h 652174"/>
                <a:gd name="connsiteX78" fmla="*/ 954893 w 1075004"/>
                <a:gd name="connsiteY78" fmla="*/ 455012 h 652174"/>
                <a:gd name="connsiteX79" fmla="*/ 984194 w 1075004"/>
                <a:gd name="connsiteY79" fmla="*/ 425711 h 652174"/>
                <a:gd name="connsiteX80" fmla="*/ 1075004 w 1075004"/>
                <a:gd name="connsiteY80" fmla="*/ 402269 h 652174"/>
                <a:gd name="connsiteX81" fmla="*/ 1075004 w 1075004"/>
                <a:gd name="connsiteY81" fmla="*/ 249905 h 652174"/>
                <a:gd name="connsiteX82" fmla="*/ 1045703 w 1075004"/>
                <a:gd name="connsiteY82" fmla="*/ 220604 h 652174"/>
                <a:gd name="connsiteX83" fmla="*/ 1016402 w 1075004"/>
                <a:gd name="connsiteY83" fmla="*/ 249905 h 652174"/>
                <a:gd name="connsiteX84" fmla="*/ 1016402 w 1075004"/>
                <a:gd name="connsiteY84" fmla="*/ 402270 h 652174"/>
                <a:gd name="connsiteX85" fmla="*/ 1045703 w 1075004"/>
                <a:gd name="connsiteY85" fmla="*/ 431571 h 652174"/>
                <a:gd name="connsiteX86" fmla="*/ 1045703 w 1075004"/>
                <a:gd name="connsiteY86" fmla="*/ 431571 h 652174"/>
                <a:gd name="connsiteX87" fmla="*/ 1075004 w 1075004"/>
                <a:gd name="connsiteY87" fmla="*/ 402269 h 6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accent1"/>
                </a:solidFill>
              </a:endParaRPr>
            </a:p>
          </p:txBody>
        </p:sp>
      </p:grpSp>
      <p:grpSp>
        <p:nvGrpSpPr>
          <p:cNvPr id="11" name="Group 30">
            <a:extLst>
              <a:ext uri="{FF2B5EF4-FFF2-40B4-BE49-F238E27FC236}">
                <a16:creationId xmlns:a16="http://schemas.microsoft.com/office/drawing/2014/main" xmlns="" id="{C2FB9967-9854-4B67-AE17-EAB5F4D50E80}"/>
              </a:ext>
            </a:extLst>
          </p:cNvPr>
          <p:cNvGrpSpPr/>
          <p:nvPr/>
        </p:nvGrpSpPr>
        <p:grpSpPr>
          <a:xfrm flipH="1">
            <a:off x="348476" y="0"/>
            <a:ext cx="236875" cy="760585"/>
            <a:chOff x="1591607" y="-20084"/>
            <a:chExt cx="762976" cy="2449850"/>
          </a:xfrm>
        </p:grpSpPr>
        <p:sp>
          <p:nvSpPr>
            <p:cNvPr id="12" name="Rectangle 11">
              <a:extLst>
                <a:ext uri="{FF2B5EF4-FFF2-40B4-BE49-F238E27FC236}">
                  <a16:creationId xmlns:a16="http://schemas.microsoft.com/office/drawing/2014/main" xmlns="" id="{F3A6090F-3640-4E4B-B1B0-C3130EAE9E97}"/>
                </a:ext>
              </a:extLst>
            </p:cNvPr>
            <p:cNvSpPr/>
            <p:nvPr/>
          </p:nvSpPr>
          <p:spPr>
            <a:xfrm>
              <a:off x="1936171" y="-20084"/>
              <a:ext cx="72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bg2">
                    <a:lumMod val="50000"/>
                    <a:lumOff val="50000"/>
                  </a:schemeClr>
                </a:solidFill>
              </a:endParaRPr>
            </a:p>
          </p:txBody>
        </p:sp>
        <p:sp>
          <p:nvSpPr>
            <p:cNvPr id="13" name="Freeform: Shape 26">
              <a:extLst>
                <a:ext uri="{FF2B5EF4-FFF2-40B4-BE49-F238E27FC236}">
                  <a16:creationId xmlns:a16="http://schemas.microsoft.com/office/drawing/2014/main" xmlns="" id="{52B038E1-2D01-43D9-A6E4-FAABA6040D4C}"/>
                </a:ext>
              </a:extLst>
            </p:cNvPr>
            <p:cNvSpPr/>
            <p:nvPr/>
          </p:nvSpPr>
          <p:spPr>
            <a:xfrm rot="5400000" flipH="1">
              <a:off x="1344272" y="1419455"/>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8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8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7 w 1075004"/>
                <a:gd name="connsiteY22" fmla="*/ 381332 h 652173"/>
                <a:gd name="connsiteX23" fmla="*/ 780979 w 1075004"/>
                <a:gd name="connsiteY23" fmla="*/ 396485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69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69 w 1075004"/>
                <a:gd name="connsiteY43" fmla="*/ 253854 h 652173"/>
                <a:gd name="connsiteX44" fmla="*/ 398669 w 1075004"/>
                <a:gd name="connsiteY44" fmla="*/ 226224 h 652173"/>
                <a:gd name="connsiteX45" fmla="*/ 399282 w 1075004"/>
                <a:gd name="connsiteY45" fmla="*/ 224745 h 652173"/>
                <a:gd name="connsiteX46" fmla="*/ 397875 w 1075004"/>
                <a:gd name="connsiteY46" fmla="*/ 220285 h 652173"/>
                <a:gd name="connsiteX47" fmla="*/ 416320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5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4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3 h 652173"/>
                <a:gd name="connsiteX74" fmla="*/ 954892 w 1075004"/>
                <a:gd name="connsiteY74" fmla="*/ 197162 h 652173"/>
                <a:gd name="connsiteX75" fmla="*/ 925591 w 1075004"/>
                <a:gd name="connsiteY75" fmla="*/ 226463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3 w 1075004"/>
                <a:gd name="connsiteY81" fmla="*/ 249904 h 652173"/>
                <a:gd name="connsiteX82" fmla="*/ 1045703 w 1075004"/>
                <a:gd name="connsiteY82" fmla="*/ 220603 h 652173"/>
                <a:gd name="connsiteX83" fmla="*/ 1016401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bg2">
                    <a:lumMod val="50000"/>
                    <a:lumOff val="50000"/>
                  </a:schemeClr>
                </a:solidFill>
              </a:endParaRPr>
            </a:p>
          </p:txBody>
        </p:sp>
      </p:grpSp>
      <p:sp>
        <p:nvSpPr>
          <p:cNvPr id="15" name="Ellipse 14"/>
          <p:cNvSpPr/>
          <p:nvPr/>
        </p:nvSpPr>
        <p:spPr>
          <a:xfrm>
            <a:off x="8601657" y="4613097"/>
            <a:ext cx="386395" cy="386395"/>
          </a:xfrm>
          <a:prstGeom prst="ellipse">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accent1"/>
                </a:solidFill>
              </a:rPr>
              <a:t>9</a:t>
            </a:r>
            <a:endParaRPr lang="fr-FR" dirty="0">
              <a:solidFill>
                <a:schemeClr val="accent1"/>
              </a:solidFill>
            </a:endParaRPr>
          </a:p>
        </p:txBody>
      </p:sp>
    </p:spTree>
    <p:extLst>
      <p:ext uri="{BB962C8B-B14F-4D97-AF65-F5344CB8AC3E}">
        <p14:creationId xmlns:p14="http://schemas.microsoft.com/office/powerpoint/2010/main" val="434883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Classic Gas Station Advertising Plan by Slidesgo">
  <a:themeElements>
    <a:clrScheme name="Simple Light">
      <a:dk1>
        <a:srgbClr val="561645"/>
      </a:dk1>
      <a:lt1>
        <a:srgbClr val="BD0045"/>
      </a:lt1>
      <a:dk2>
        <a:srgbClr val="000000"/>
      </a:dk2>
      <a:lt2>
        <a:srgbClr val="FFFFFF"/>
      </a:lt2>
      <a:accent1>
        <a:srgbClr val="EC3437"/>
      </a:accent1>
      <a:accent2>
        <a:srgbClr val="BD0045"/>
      </a:accent2>
      <a:accent3>
        <a:srgbClr val="FFD7CF"/>
      </a:accent3>
      <a:accent4>
        <a:srgbClr val="FFA200"/>
      </a:accent4>
      <a:accent5>
        <a:srgbClr val="FFDB1E"/>
      </a:accent5>
      <a:accent6>
        <a:srgbClr val="C1D8FF"/>
      </a:accent6>
      <a:hlink>
        <a:srgbClr val="EC34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661</Words>
  <Application>Microsoft Office PowerPoint</Application>
  <PresentationFormat>Affichage à l'écran (16:9)</PresentationFormat>
  <Paragraphs>62</Paragraphs>
  <Slides>25</Slides>
  <Notes>21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25</vt:i4>
      </vt:variant>
    </vt:vector>
  </HeadingPairs>
  <TitlesOfParts>
    <vt:vector size="34" baseType="lpstr">
      <vt:lpstr>Righteous</vt:lpstr>
      <vt:lpstr>Arial</vt:lpstr>
      <vt:lpstr>Montserrat</vt:lpstr>
      <vt:lpstr>Andika</vt:lpstr>
      <vt:lpstr>맑은 고딕</vt:lpstr>
      <vt:lpstr>Calibri</vt:lpstr>
      <vt:lpstr>Wingdings</vt:lpstr>
      <vt:lpstr>Times New Roman</vt:lpstr>
      <vt:lpstr>Classic Gas Station Advertising Plan by Slidesgo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caractéristiques de la publicité alternative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Utilisateur Windows</cp:lastModifiedBy>
  <cp:revision>36</cp:revision>
  <dcterms:modified xsi:type="dcterms:W3CDTF">2024-02-12T11:12:58Z</dcterms:modified>
</cp:coreProperties>
</file>